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7" r:id="rId2"/>
  </p:sldIdLst>
  <p:sldSz cx="12192000" cy="6858000"/>
  <p:notesSz cx="6858000" cy="9144000"/>
  <p:defaultTextStyle>
    <a:defPPr>
      <a:defRPr lang="en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4B04"/>
    <a:srgbClr val="EDFC24"/>
    <a:srgbClr val="119F22"/>
    <a:srgbClr val="3309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96A35EAA-ED80-4FF1-942C-82B1D483AF60}"/>
              </a:ext>
            </a:extLst>
          </p:cNvPr>
          <p:cNvSpPr/>
          <p:nvPr/>
        </p:nvSpPr>
        <p:spPr>
          <a:xfrm rot="21133683" flipH="1">
            <a:off x="977627" y="481134"/>
            <a:ext cx="9378187" cy="5238589"/>
          </a:xfrm>
          <a:custGeom>
            <a:avLst/>
            <a:gdLst>
              <a:gd name="connsiteX0" fmla="*/ 628580 w 1248448"/>
              <a:gd name="connsiteY0" fmla="*/ 873029 h 873038"/>
              <a:gd name="connsiteX1" fmla="*/ 820985 w 1248448"/>
              <a:gd name="connsiteY1" fmla="*/ 803115 h 873038"/>
              <a:gd name="connsiteX2" fmla="*/ 1179791 w 1248448"/>
              <a:gd name="connsiteY2" fmla="*/ 630332 h 873038"/>
              <a:gd name="connsiteX3" fmla="*/ 1178744 w 1248448"/>
              <a:gd name="connsiteY3" fmla="*/ 192753 h 873038"/>
              <a:gd name="connsiteX4" fmla="*/ 459416 w 1248448"/>
              <a:gd name="connsiteY4" fmla="*/ 32447 h 873038"/>
              <a:gd name="connsiteX5" fmla="*/ 7264 w 1248448"/>
              <a:gd name="connsiteY5" fmla="*/ 595184 h 873038"/>
              <a:gd name="connsiteX6" fmla="*/ 545617 w 1248448"/>
              <a:gd name="connsiteY6" fmla="*/ 737202 h 873038"/>
              <a:gd name="connsiteX7" fmla="*/ 628580 w 1248448"/>
              <a:gd name="connsiteY7" fmla="*/ 873029 h 873038"/>
              <a:gd name="connsiteX0" fmla="*/ 628618 w 1248446"/>
              <a:gd name="connsiteY0" fmla="*/ 873038 h 873038"/>
              <a:gd name="connsiteX1" fmla="*/ 821023 w 1248446"/>
              <a:gd name="connsiteY1" fmla="*/ 803124 h 873038"/>
              <a:gd name="connsiteX2" fmla="*/ 1179829 w 1248446"/>
              <a:gd name="connsiteY2" fmla="*/ 630341 h 873038"/>
              <a:gd name="connsiteX3" fmla="*/ 1178782 w 1248446"/>
              <a:gd name="connsiteY3" fmla="*/ 192762 h 873038"/>
              <a:gd name="connsiteX4" fmla="*/ 459454 w 1248446"/>
              <a:gd name="connsiteY4" fmla="*/ 32456 h 873038"/>
              <a:gd name="connsiteX5" fmla="*/ 7302 w 1248446"/>
              <a:gd name="connsiteY5" fmla="*/ 595193 h 873038"/>
              <a:gd name="connsiteX6" fmla="*/ 547734 w 1248446"/>
              <a:gd name="connsiteY6" fmla="*/ 751246 h 873038"/>
              <a:gd name="connsiteX7" fmla="*/ 628618 w 1248446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49939"/>
              <a:gd name="connsiteY0" fmla="*/ 873038 h 873038"/>
              <a:gd name="connsiteX1" fmla="*/ 828272 w 1249939"/>
              <a:gd name="connsiteY1" fmla="*/ 793767 h 873038"/>
              <a:gd name="connsiteX2" fmla="*/ 1187078 w 1249939"/>
              <a:gd name="connsiteY2" fmla="*/ 630341 h 873038"/>
              <a:gd name="connsiteX3" fmla="*/ 1186031 w 1249939"/>
              <a:gd name="connsiteY3" fmla="*/ 192762 h 873038"/>
              <a:gd name="connsiteX4" fmla="*/ 466703 w 1249939"/>
              <a:gd name="connsiteY4" fmla="*/ 32456 h 873038"/>
              <a:gd name="connsiteX5" fmla="*/ 14551 w 1249939"/>
              <a:gd name="connsiteY5" fmla="*/ 595193 h 873038"/>
              <a:gd name="connsiteX6" fmla="*/ 554983 w 1249939"/>
              <a:gd name="connsiteY6" fmla="*/ 751246 h 873038"/>
              <a:gd name="connsiteX7" fmla="*/ 635867 w 1249939"/>
              <a:gd name="connsiteY7" fmla="*/ 873038 h 873038"/>
              <a:gd name="connsiteX0" fmla="*/ 615218 w 1229290"/>
              <a:gd name="connsiteY0" fmla="*/ 861281 h 861281"/>
              <a:gd name="connsiteX1" fmla="*/ 807623 w 1229290"/>
              <a:gd name="connsiteY1" fmla="*/ 782010 h 861281"/>
              <a:gd name="connsiteX2" fmla="*/ 1166429 w 1229290"/>
              <a:gd name="connsiteY2" fmla="*/ 618584 h 861281"/>
              <a:gd name="connsiteX3" fmla="*/ 1165382 w 1229290"/>
              <a:gd name="connsiteY3" fmla="*/ 181005 h 861281"/>
              <a:gd name="connsiteX4" fmla="*/ 446054 w 1229290"/>
              <a:gd name="connsiteY4" fmla="*/ 20699 h 861281"/>
              <a:gd name="connsiteX5" fmla="*/ 5663 w 1229290"/>
              <a:gd name="connsiteY5" fmla="*/ 576828 h 861281"/>
              <a:gd name="connsiteX6" fmla="*/ 534334 w 1229290"/>
              <a:gd name="connsiteY6" fmla="*/ 739489 h 861281"/>
              <a:gd name="connsiteX7" fmla="*/ 615218 w 1229290"/>
              <a:gd name="connsiteY7" fmla="*/ 861281 h 861281"/>
              <a:gd name="connsiteX0" fmla="*/ 619617 w 1233689"/>
              <a:gd name="connsiteY0" fmla="*/ 861281 h 861281"/>
              <a:gd name="connsiteX1" fmla="*/ 812022 w 1233689"/>
              <a:gd name="connsiteY1" fmla="*/ 782010 h 861281"/>
              <a:gd name="connsiteX2" fmla="*/ 1170828 w 1233689"/>
              <a:gd name="connsiteY2" fmla="*/ 618584 h 861281"/>
              <a:gd name="connsiteX3" fmla="*/ 1169781 w 1233689"/>
              <a:gd name="connsiteY3" fmla="*/ 181005 h 861281"/>
              <a:gd name="connsiteX4" fmla="*/ 450453 w 1233689"/>
              <a:gd name="connsiteY4" fmla="*/ 20699 h 861281"/>
              <a:gd name="connsiteX5" fmla="*/ 10062 w 1233689"/>
              <a:gd name="connsiteY5" fmla="*/ 576828 h 861281"/>
              <a:gd name="connsiteX6" fmla="*/ 538733 w 1233689"/>
              <a:gd name="connsiteY6" fmla="*/ 739489 h 861281"/>
              <a:gd name="connsiteX7" fmla="*/ 619617 w 1233689"/>
              <a:gd name="connsiteY7" fmla="*/ 861281 h 861281"/>
              <a:gd name="connsiteX0" fmla="*/ 619579 w 1239236"/>
              <a:gd name="connsiteY0" fmla="*/ 863398 h 863398"/>
              <a:gd name="connsiteX1" fmla="*/ 811984 w 1239236"/>
              <a:gd name="connsiteY1" fmla="*/ 784127 h 863398"/>
              <a:gd name="connsiteX2" fmla="*/ 1170790 w 1239236"/>
              <a:gd name="connsiteY2" fmla="*/ 620701 h 863398"/>
              <a:gd name="connsiteX3" fmla="*/ 1169743 w 1239236"/>
              <a:gd name="connsiteY3" fmla="*/ 183122 h 863398"/>
              <a:gd name="connsiteX4" fmla="*/ 451887 w 1239236"/>
              <a:gd name="connsiteY4" fmla="*/ 17855 h 863398"/>
              <a:gd name="connsiteX5" fmla="*/ 10024 w 1239236"/>
              <a:gd name="connsiteY5" fmla="*/ 578945 h 863398"/>
              <a:gd name="connsiteX6" fmla="*/ 538695 w 1239236"/>
              <a:gd name="connsiteY6" fmla="*/ 741606 h 863398"/>
              <a:gd name="connsiteX7" fmla="*/ 619579 w 1239236"/>
              <a:gd name="connsiteY7" fmla="*/ 863398 h 863398"/>
              <a:gd name="connsiteX0" fmla="*/ 623569 w 1243226"/>
              <a:gd name="connsiteY0" fmla="*/ 870437 h 870437"/>
              <a:gd name="connsiteX1" fmla="*/ 815974 w 1243226"/>
              <a:gd name="connsiteY1" fmla="*/ 791166 h 870437"/>
              <a:gd name="connsiteX2" fmla="*/ 1174780 w 1243226"/>
              <a:gd name="connsiteY2" fmla="*/ 627740 h 870437"/>
              <a:gd name="connsiteX3" fmla="*/ 1173733 w 1243226"/>
              <a:gd name="connsiteY3" fmla="*/ 190161 h 870437"/>
              <a:gd name="connsiteX4" fmla="*/ 455877 w 1243226"/>
              <a:gd name="connsiteY4" fmla="*/ 24894 h 870437"/>
              <a:gd name="connsiteX5" fmla="*/ 14014 w 1243226"/>
              <a:gd name="connsiteY5" fmla="*/ 585984 h 870437"/>
              <a:gd name="connsiteX6" fmla="*/ 542685 w 1243226"/>
              <a:gd name="connsiteY6" fmla="*/ 748645 h 870437"/>
              <a:gd name="connsiteX7" fmla="*/ 623569 w 1243226"/>
              <a:gd name="connsiteY7" fmla="*/ 870437 h 870437"/>
              <a:gd name="connsiteX0" fmla="*/ 624861 w 1244518"/>
              <a:gd name="connsiteY0" fmla="*/ 869274 h 869274"/>
              <a:gd name="connsiteX1" fmla="*/ 817266 w 1244518"/>
              <a:gd name="connsiteY1" fmla="*/ 790003 h 869274"/>
              <a:gd name="connsiteX2" fmla="*/ 1176072 w 1244518"/>
              <a:gd name="connsiteY2" fmla="*/ 626577 h 869274"/>
              <a:gd name="connsiteX3" fmla="*/ 1175025 w 1244518"/>
              <a:gd name="connsiteY3" fmla="*/ 188998 h 869274"/>
              <a:gd name="connsiteX4" fmla="*/ 457169 w 1244518"/>
              <a:gd name="connsiteY4" fmla="*/ 23731 h 869274"/>
              <a:gd name="connsiteX5" fmla="*/ 15306 w 1244518"/>
              <a:gd name="connsiteY5" fmla="*/ 584821 h 869274"/>
              <a:gd name="connsiteX6" fmla="*/ 543977 w 1244518"/>
              <a:gd name="connsiteY6" fmla="*/ 747482 h 869274"/>
              <a:gd name="connsiteX7" fmla="*/ 624861 w 1244518"/>
              <a:gd name="connsiteY7" fmla="*/ 869274 h 869274"/>
              <a:gd name="connsiteX0" fmla="*/ 619558 w 1235941"/>
              <a:gd name="connsiteY0" fmla="*/ 867295 h 867295"/>
              <a:gd name="connsiteX1" fmla="*/ 811963 w 1235941"/>
              <a:gd name="connsiteY1" fmla="*/ 788024 h 867295"/>
              <a:gd name="connsiteX2" fmla="*/ 1170769 w 1235941"/>
              <a:gd name="connsiteY2" fmla="*/ 624598 h 867295"/>
              <a:gd name="connsiteX3" fmla="*/ 1164738 w 1235941"/>
              <a:gd name="connsiteY3" fmla="*/ 164190 h 867295"/>
              <a:gd name="connsiteX4" fmla="*/ 451866 w 1235941"/>
              <a:gd name="connsiteY4" fmla="*/ 21752 h 867295"/>
              <a:gd name="connsiteX5" fmla="*/ 10003 w 1235941"/>
              <a:gd name="connsiteY5" fmla="*/ 582842 h 867295"/>
              <a:gd name="connsiteX6" fmla="*/ 538674 w 1235941"/>
              <a:gd name="connsiteY6" fmla="*/ 745503 h 867295"/>
              <a:gd name="connsiteX7" fmla="*/ 619558 w 1235941"/>
              <a:gd name="connsiteY7" fmla="*/ 867295 h 867295"/>
              <a:gd name="connsiteX0" fmla="*/ 622435 w 1238818"/>
              <a:gd name="connsiteY0" fmla="*/ 868328 h 868328"/>
              <a:gd name="connsiteX1" fmla="*/ 814840 w 1238818"/>
              <a:gd name="connsiteY1" fmla="*/ 789057 h 868328"/>
              <a:gd name="connsiteX2" fmla="*/ 1173646 w 1238818"/>
              <a:gd name="connsiteY2" fmla="*/ 625631 h 868328"/>
              <a:gd name="connsiteX3" fmla="*/ 1167615 w 1238818"/>
              <a:gd name="connsiteY3" fmla="*/ 165223 h 868328"/>
              <a:gd name="connsiteX4" fmla="*/ 454743 w 1238818"/>
              <a:gd name="connsiteY4" fmla="*/ 22785 h 868328"/>
              <a:gd name="connsiteX5" fmla="*/ 12880 w 1238818"/>
              <a:gd name="connsiteY5" fmla="*/ 583875 h 868328"/>
              <a:gd name="connsiteX6" fmla="*/ 541551 w 1238818"/>
              <a:gd name="connsiteY6" fmla="*/ 746536 h 868328"/>
              <a:gd name="connsiteX7" fmla="*/ 622435 w 1238818"/>
              <a:gd name="connsiteY7" fmla="*/ 868328 h 868328"/>
              <a:gd name="connsiteX0" fmla="*/ 618931 w 1201319"/>
              <a:gd name="connsiteY0" fmla="*/ 879992 h 879992"/>
              <a:gd name="connsiteX1" fmla="*/ 811336 w 1201319"/>
              <a:gd name="connsiteY1" fmla="*/ 800721 h 879992"/>
              <a:gd name="connsiteX2" fmla="*/ 1170142 w 1201319"/>
              <a:gd name="connsiteY2" fmla="*/ 637295 h 879992"/>
              <a:gd name="connsiteX3" fmla="*/ 1164111 w 1201319"/>
              <a:gd name="connsiteY3" fmla="*/ 176887 h 879992"/>
              <a:gd name="connsiteX4" fmla="*/ 1005959 w 1201319"/>
              <a:gd name="connsiteY4" fmla="*/ 73552 h 879992"/>
              <a:gd name="connsiteX5" fmla="*/ 451239 w 1201319"/>
              <a:gd name="connsiteY5" fmla="*/ 34449 h 879992"/>
              <a:gd name="connsiteX6" fmla="*/ 9376 w 1201319"/>
              <a:gd name="connsiteY6" fmla="*/ 595539 h 879992"/>
              <a:gd name="connsiteX7" fmla="*/ 538047 w 1201319"/>
              <a:gd name="connsiteY7" fmla="*/ 758200 h 879992"/>
              <a:gd name="connsiteX8" fmla="*/ 618931 w 1201319"/>
              <a:gd name="connsiteY8" fmla="*/ 879992 h 879992"/>
              <a:gd name="connsiteX0" fmla="*/ 618931 w 1214866"/>
              <a:gd name="connsiteY0" fmla="*/ 879992 h 879992"/>
              <a:gd name="connsiteX1" fmla="*/ 811336 w 1214866"/>
              <a:gd name="connsiteY1" fmla="*/ 800721 h 879992"/>
              <a:gd name="connsiteX2" fmla="*/ 1170142 w 1214866"/>
              <a:gd name="connsiteY2" fmla="*/ 637295 h 879992"/>
              <a:gd name="connsiteX3" fmla="*/ 1164111 w 1214866"/>
              <a:gd name="connsiteY3" fmla="*/ 176887 h 879992"/>
              <a:gd name="connsiteX4" fmla="*/ 1005959 w 1214866"/>
              <a:gd name="connsiteY4" fmla="*/ 73552 h 879992"/>
              <a:gd name="connsiteX5" fmla="*/ 451239 w 1214866"/>
              <a:gd name="connsiteY5" fmla="*/ 34449 h 879992"/>
              <a:gd name="connsiteX6" fmla="*/ 9376 w 1214866"/>
              <a:gd name="connsiteY6" fmla="*/ 595539 h 879992"/>
              <a:gd name="connsiteX7" fmla="*/ 538047 w 1214866"/>
              <a:gd name="connsiteY7" fmla="*/ 758200 h 879992"/>
              <a:gd name="connsiteX8" fmla="*/ 618931 w 1214866"/>
              <a:gd name="connsiteY8" fmla="*/ 879992 h 879992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20039 w 1203184"/>
              <a:gd name="connsiteY0" fmla="*/ 874240 h 874240"/>
              <a:gd name="connsiteX1" fmla="*/ 812444 w 1203184"/>
              <a:gd name="connsiteY1" fmla="*/ 794969 h 874240"/>
              <a:gd name="connsiteX2" fmla="*/ 1171250 w 1203184"/>
              <a:gd name="connsiteY2" fmla="*/ 631543 h 874240"/>
              <a:gd name="connsiteX3" fmla="*/ 1165219 w 1203184"/>
              <a:gd name="connsiteY3" fmla="*/ 171135 h 874240"/>
              <a:gd name="connsiteX4" fmla="*/ 990916 w 1203184"/>
              <a:gd name="connsiteY4" fmla="*/ 39669 h 874240"/>
              <a:gd name="connsiteX5" fmla="*/ 406775 w 1203184"/>
              <a:gd name="connsiteY5" fmla="*/ 50168 h 874240"/>
              <a:gd name="connsiteX6" fmla="*/ 10484 w 1203184"/>
              <a:gd name="connsiteY6" fmla="*/ 589787 h 874240"/>
              <a:gd name="connsiteX7" fmla="*/ 539155 w 1203184"/>
              <a:gd name="connsiteY7" fmla="*/ 752448 h 874240"/>
              <a:gd name="connsiteX8" fmla="*/ 620039 w 1203184"/>
              <a:gd name="connsiteY8" fmla="*/ 874240 h 874240"/>
              <a:gd name="connsiteX0" fmla="*/ 620213 w 1203358"/>
              <a:gd name="connsiteY0" fmla="*/ 867642 h 867642"/>
              <a:gd name="connsiteX1" fmla="*/ 812618 w 1203358"/>
              <a:gd name="connsiteY1" fmla="*/ 788371 h 867642"/>
              <a:gd name="connsiteX2" fmla="*/ 1171424 w 1203358"/>
              <a:gd name="connsiteY2" fmla="*/ 624945 h 867642"/>
              <a:gd name="connsiteX3" fmla="*/ 1165393 w 1203358"/>
              <a:gd name="connsiteY3" fmla="*/ 164537 h 867642"/>
              <a:gd name="connsiteX4" fmla="*/ 991090 w 1203358"/>
              <a:gd name="connsiteY4" fmla="*/ 33071 h 867642"/>
              <a:gd name="connsiteX5" fmla="*/ 406949 w 1203358"/>
              <a:gd name="connsiteY5" fmla="*/ 43570 h 867642"/>
              <a:gd name="connsiteX6" fmla="*/ 10658 w 1203358"/>
              <a:gd name="connsiteY6" fmla="*/ 583189 h 867642"/>
              <a:gd name="connsiteX7" fmla="*/ 539329 w 1203358"/>
              <a:gd name="connsiteY7" fmla="*/ 745850 h 867642"/>
              <a:gd name="connsiteX8" fmla="*/ 620213 w 1203358"/>
              <a:gd name="connsiteY8" fmla="*/ 867642 h 867642"/>
              <a:gd name="connsiteX0" fmla="*/ 621220 w 1204365"/>
              <a:gd name="connsiteY0" fmla="*/ 864871 h 864871"/>
              <a:gd name="connsiteX1" fmla="*/ 813625 w 1204365"/>
              <a:gd name="connsiteY1" fmla="*/ 785600 h 864871"/>
              <a:gd name="connsiteX2" fmla="*/ 1172431 w 1204365"/>
              <a:gd name="connsiteY2" fmla="*/ 622174 h 864871"/>
              <a:gd name="connsiteX3" fmla="*/ 1166400 w 1204365"/>
              <a:gd name="connsiteY3" fmla="*/ 161766 h 864871"/>
              <a:gd name="connsiteX4" fmla="*/ 992097 w 1204365"/>
              <a:gd name="connsiteY4" fmla="*/ 30300 h 864871"/>
              <a:gd name="connsiteX5" fmla="*/ 407956 w 1204365"/>
              <a:gd name="connsiteY5" fmla="*/ 40799 h 864871"/>
              <a:gd name="connsiteX6" fmla="*/ 11665 w 1204365"/>
              <a:gd name="connsiteY6" fmla="*/ 580418 h 864871"/>
              <a:gd name="connsiteX7" fmla="*/ 540336 w 1204365"/>
              <a:gd name="connsiteY7" fmla="*/ 743079 h 864871"/>
              <a:gd name="connsiteX8" fmla="*/ 621220 w 1204365"/>
              <a:gd name="connsiteY8" fmla="*/ 864871 h 864871"/>
              <a:gd name="connsiteX0" fmla="*/ 619935 w 1204190"/>
              <a:gd name="connsiteY0" fmla="*/ 873669 h 873669"/>
              <a:gd name="connsiteX1" fmla="*/ 812340 w 1204190"/>
              <a:gd name="connsiteY1" fmla="*/ 794398 h 873669"/>
              <a:gd name="connsiteX2" fmla="*/ 1171146 w 1204190"/>
              <a:gd name="connsiteY2" fmla="*/ 630972 h 873669"/>
              <a:gd name="connsiteX3" fmla="*/ 1165115 w 1204190"/>
              <a:gd name="connsiteY3" fmla="*/ 170564 h 873669"/>
              <a:gd name="connsiteX4" fmla="*/ 967884 w 1204190"/>
              <a:gd name="connsiteY4" fmla="*/ 40405 h 873669"/>
              <a:gd name="connsiteX5" fmla="*/ 406671 w 1204190"/>
              <a:gd name="connsiteY5" fmla="*/ 49597 h 873669"/>
              <a:gd name="connsiteX6" fmla="*/ 10380 w 1204190"/>
              <a:gd name="connsiteY6" fmla="*/ 589216 h 873669"/>
              <a:gd name="connsiteX7" fmla="*/ 539051 w 1204190"/>
              <a:gd name="connsiteY7" fmla="*/ 751877 h 873669"/>
              <a:gd name="connsiteX8" fmla="*/ 619935 w 1204190"/>
              <a:gd name="connsiteY8" fmla="*/ 873669 h 873669"/>
              <a:gd name="connsiteX0" fmla="*/ 628446 w 1212701"/>
              <a:gd name="connsiteY0" fmla="*/ 842371 h 842371"/>
              <a:gd name="connsiteX1" fmla="*/ 820851 w 1212701"/>
              <a:gd name="connsiteY1" fmla="*/ 763100 h 842371"/>
              <a:gd name="connsiteX2" fmla="*/ 1179657 w 1212701"/>
              <a:gd name="connsiteY2" fmla="*/ 599674 h 842371"/>
              <a:gd name="connsiteX3" fmla="*/ 1173626 w 1212701"/>
              <a:gd name="connsiteY3" fmla="*/ 139266 h 842371"/>
              <a:gd name="connsiteX4" fmla="*/ 976395 w 1212701"/>
              <a:gd name="connsiteY4" fmla="*/ 9107 h 842371"/>
              <a:gd name="connsiteX5" fmla="*/ 246714 w 1212701"/>
              <a:gd name="connsiteY5" fmla="*/ 97247 h 842371"/>
              <a:gd name="connsiteX6" fmla="*/ 18891 w 1212701"/>
              <a:gd name="connsiteY6" fmla="*/ 557918 h 842371"/>
              <a:gd name="connsiteX7" fmla="*/ 547562 w 1212701"/>
              <a:gd name="connsiteY7" fmla="*/ 720579 h 842371"/>
              <a:gd name="connsiteX8" fmla="*/ 628446 w 1212701"/>
              <a:gd name="connsiteY8" fmla="*/ 842371 h 842371"/>
              <a:gd name="connsiteX0" fmla="*/ 628446 w 1211895"/>
              <a:gd name="connsiteY0" fmla="*/ 842371 h 842371"/>
              <a:gd name="connsiteX1" fmla="*/ 820851 w 1211895"/>
              <a:gd name="connsiteY1" fmla="*/ 763100 h 842371"/>
              <a:gd name="connsiteX2" fmla="*/ 1178477 w 1211895"/>
              <a:gd name="connsiteY2" fmla="*/ 606951 h 842371"/>
              <a:gd name="connsiteX3" fmla="*/ 1173626 w 1211895"/>
              <a:gd name="connsiteY3" fmla="*/ 139266 h 842371"/>
              <a:gd name="connsiteX4" fmla="*/ 976395 w 1211895"/>
              <a:gd name="connsiteY4" fmla="*/ 9107 h 842371"/>
              <a:gd name="connsiteX5" fmla="*/ 246714 w 1211895"/>
              <a:gd name="connsiteY5" fmla="*/ 97247 h 842371"/>
              <a:gd name="connsiteX6" fmla="*/ 18891 w 1211895"/>
              <a:gd name="connsiteY6" fmla="*/ 557918 h 842371"/>
              <a:gd name="connsiteX7" fmla="*/ 547562 w 1211895"/>
              <a:gd name="connsiteY7" fmla="*/ 720579 h 842371"/>
              <a:gd name="connsiteX8" fmla="*/ 628446 w 1211895"/>
              <a:gd name="connsiteY8" fmla="*/ 842371 h 842371"/>
              <a:gd name="connsiteX0" fmla="*/ 628446 w 1218918"/>
              <a:gd name="connsiteY0" fmla="*/ 842371 h 842371"/>
              <a:gd name="connsiteX1" fmla="*/ 820851 w 1218918"/>
              <a:gd name="connsiteY1" fmla="*/ 763100 h 842371"/>
              <a:gd name="connsiteX2" fmla="*/ 1178477 w 1218918"/>
              <a:gd name="connsiteY2" fmla="*/ 606951 h 842371"/>
              <a:gd name="connsiteX3" fmla="*/ 1173626 w 1218918"/>
              <a:gd name="connsiteY3" fmla="*/ 139266 h 842371"/>
              <a:gd name="connsiteX4" fmla="*/ 976395 w 1218918"/>
              <a:gd name="connsiteY4" fmla="*/ 9107 h 842371"/>
              <a:gd name="connsiteX5" fmla="*/ 246714 w 1218918"/>
              <a:gd name="connsiteY5" fmla="*/ 97247 h 842371"/>
              <a:gd name="connsiteX6" fmla="*/ 18891 w 1218918"/>
              <a:gd name="connsiteY6" fmla="*/ 557918 h 842371"/>
              <a:gd name="connsiteX7" fmla="*/ 547562 w 1218918"/>
              <a:gd name="connsiteY7" fmla="*/ 720579 h 842371"/>
              <a:gd name="connsiteX8" fmla="*/ 628446 w 1218918"/>
              <a:gd name="connsiteY8" fmla="*/ 842371 h 842371"/>
              <a:gd name="connsiteX0" fmla="*/ 628446 w 1223727"/>
              <a:gd name="connsiteY0" fmla="*/ 842371 h 842371"/>
              <a:gd name="connsiteX1" fmla="*/ 820851 w 1223727"/>
              <a:gd name="connsiteY1" fmla="*/ 763100 h 842371"/>
              <a:gd name="connsiteX2" fmla="*/ 1178477 w 1223727"/>
              <a:gd name="connsiteY2" fmla="*/ 606951 h 842371"/>
              <a:gd name="connsiteX3" fmla="*/ 1173626 w 1223727"/>
              <a:gd name="connsiteY3" fmla="*/ 139266 h 842371"/>
              <a:gd name="connsiteX4" fmla="*/ 976395 w 1223727"/>
              <a:gd name="connsiteY4" fmla="*/ 9107 h 842371"/>
              <a:gd name="connsiteX5" fmla="*/ 246714 w 1223727"/>
              <a:gd name="connsiteY5" fmla="*/ 97247 h 842371"/>
              <a:gd name="connsiteX6" fmla="*/ 18891 w 1223727"/>
              <a:gd name="connsiteY6" fmla="*/ 557918 h 842371"/>
              <a:gd name="connsiteX7" fmla="*/ 547562 w 1223727"/>
              <a:gd name="connsiteY7" fmla="*/ 720579 h 842371"/>
              <a:gd name="connsiteX8" fmla="*/ 628446 w 1223727"/>
              <a:gd name="connsiteY8" fmla="*/ 842371 h 842371"/>
              <a:gd name="connsiteX0" fmla="*/ 628446 w 1232687"/>
              <a:gd name="connsiteY0" fmla="*/ 842371 h 842371"/>
              <a:gd name="connsiteX1" fmla="*/ 820851 w 1232687"/>
              <a:gd name="connsiteY1" fmla="*/ 763100 h 842371"/>
              <a:gd name="connsiteX2" fmla="*/ 1178477 w 1232687"/>
              <a:gd name="connsiteY2" fmla="*/ 606951 h 842371"/>
              <a:gd name="connsiteX3" fmla="*/ 1188606 w 1232687"/>
              <a:gd name="connsiteY3" fmla="*/ 158133 h 842371"/>
              <a:gd name="connsiteX4" fmla="*/ 976395 w 1232687"/>
              <a:gd name="connsiteY4" fmla="*/ 9107 h 842371"/>
              <a:gd name="connsiteX5" fmla="*/ 246714 w 1232687"/>
              <a:gd name="connsiteY5" fmla="*/ 97247 h 842371"/>
              <a:gd name="connsiteX6" fmla="*/ 18891 w 1232687"/>
              <a:gd name="connsiteY6" fmla="*/ 557918 h 842371"/>
              <a:gd name="connsiteX7" fmla="*/ 547562 w 1232687"/>
              <a:gd name="connsiteY7" fmla="*/ 720579 h 842371"/>
              <a:gd name="connsiteX8" fmla="*/ 628446 w 1232687"/>
              <a:gd name="connsiteY8" fmla="*/ 842371 h 842371"/>
              <a:gd name="connsiteX0" fmla="*/ 628446 w 1238631"/>
              <a:gd name="connsiteY0" fmla="*/ 842371 h 842371"/>
              <a:gd name="connsiteX1" fmla="*/ 820851 w 1238631"/>
              <a:gd name="connsiteY1" fmla="*/ 763100 h 842371"/>
              <a:gd name="connsiteX2" fmla="*/ 1178477 w 1238631"/>
              <a:gd name="connsiteY2" fmla="*/ 606951 h 842371"/>
              <a:gd name="connsiteX3" fmla="*/ 1197715 w 1238631"/>
              <a:gd name="connsiteY3" fmla="*/ 163763 h 842371"/>
              <a:gd name="connsiteX4" fmla="*/ 976395 w 1238631"/>
              <a:gd name="connsiteY4" fmla="*/ 9107 h 842371"/>
              <a:gd name="connsiteX5" fmla="*/ 246714 w 1238631"/>
              <a:gd name="connsiteY5" fmla="*/ 97247 h 842371"/>
              <a:gd name="connsiteX6" fmla="*/ 18891 w 1238631"/>
              <a:gd name="connsiteY6" fmla="*/ 557918 h 842371"/>
              <a:gd name="connsiteX7" fmla="*/ 547562 w 1238631"/>
              <a:gd name="connsiteY7" fmla="*/ 720579 h 842371"/>
              <a:gd name="connsiteX8" fmla="*/ 628446 w 1238631"/>
              <a:gd name="connsiteY8" fmla="*/ 842371 h 842371"/>
              <a:gd name="connsiteX0" fmla="*/ 632386 w 1242571"/>
              <a:gd name="connsiteY0" fmla="*/ 846766 h 846766"/>
              <a:gd name="connsiteX1" fmla="*/ 824791 w 1242571"/>
              <a:gd name="connsiteY1" fmla="*/ 767495 h 846766"/>
              <a:gd name="connsiteX2" fmla="*/ 1182417 w 1242571"/>
              <a:gd name="connsiteY2" fmla="*/ 611346 h 846766"/>
              <a:gd name="connsiteX3" fmla="*/ 1201655 w 1242571"/>
              <a:gd name="connsiteY3" fmla="*/ 168158 h 846766"/>
              <a:gd name="connsiteX4" fmla="*/ 980335 w 1242571"/>
              <a:gd name="connsiteY4" fmla="*/ 13502 h 846766"/>
              <a:gd name="connsiteX5" fmla="*/ 250654 w 1242571"/>
              <a:gd name="connsiteY5" fmla="*/ 101642 h 846766"/>
              <a:gd name="connsiteX6" fmla="*/ 22831 w 1242571"/>
              <a:gd name="connsiteY6" fmla="*/ 562313 h 846766"/>
              <a:gd name="connsiteX7" fmla="*/ 551502 w 1242571"/>
              <a:gd name="connsiteY7" fmla="*/ 724974 h 846766"/>
              <a:gd name="connsiteX8" fmla="*/ 632386 w 1242571"/>
              <a:gd name="connsiteY8" fmla="*/ 846766 h 846766"/>
              <a:gd name="connsiteX0" fmla="*/ 633056 w 1243241"/>
              <a:gd name="connsiteY0" fmla="*/ 846832 h 846832"/>
              <a:gd name="connsiteX1" fmla="*/ 825461 w 1243241"/>
              <a:gd name="connsiteY1" fmla="*/ 767561 h 846832"/>
              <a:gd name="connsiteX2" fmla="*/ 1183087 w 1243241"/>
              <a:gd name="connsiteY2" fmla="*/ 611412 h 846832"/>
              <a:gd name="connsiteX3" fmla="*/ 1202325 w 1243241"/>
              <a:gd name="connsiteY3" fmla="*/ 168224 h 846832"/>
              <a:gd name="connsiteX4" fmla="*/ 981005 w 1243241"/>
              <a:gd name="connsiteY4" fmla="*/ 13568 h 846832"/>
              <a:gd name="connsiteX5" fmla="*/ 245994 w 1243241"/>
              <a:gd name="connsiteY5" fmla="*/ 86692 h 846832"/>
              <a:gd name="connsiteX6" fmla="*/ 23501 w 1243241"/>
              <a:gd name="connsiteY6" fmla="*/ 562379 h 846832"/>
              <a:gd name="connsiteX7" fmla="*/ 552172 w 1243241"/>
              <a:gd name="connsiteY7" fmla="*/ 725040 h 846832"/>
              <a:gd name="connsiteX8" fmla="*/ 633056 w 1243241"/>
              <a:gd name="connsiteY8" fmla="*/ 846832 h 846832"/>
              <a:gd name="connsiteX0" fmla="*/ 633056 w 1243241"/>
              <a:gd name="connsiteY0" fmla="*/ 848503 h 848503"/>
              <a:gd name="connsiteX1" fmla="*/ 825461 w 1243241"/>
              <a:gd name="connsiteY1" fmla="*/ 769232 h 848503"/>
              <a:gd name="connsiteX2" fmla="*/ 1183087 w 1243241"/>
              <a:gd name="connsiteY2" fmla="*/ 613083 h 848503"/>
              <a:gd name="connsiteX3" fmla="*/ 1202325 w 1243241"/>
              <a:gd name="connsiteY3" fmla="*/ 169895 h 848503"/>
              <a:gd name="connsiteX4" fmla="*/ 981005 w 1243241"/>
              <a:gd name="connsiteY4" fmla="*/ 15239 h 848503"/>
              <a:gd name="connsiteX5" fmla="*/ 245994 w 1243241"/>
              <a:gd name="connsiteY5" fmla="*/ 88363 h 848503"/>
              <a:gd name="connsiteX6" fmla="*/ 23501 w 1243241"/>
              <a:gd name="connsiteY6" fmla="*/ 564050 h 848503"/>
              <a:gd name="connsiteX7" fmla="*/ 552172 w 1243241"/>
              <a:gd name="connsiteY7" fmla="*/ 726711 h 848503"/>
              <a:gd name="connsiteX8" fmla="*/ 633056 w 1243241"/>
              <a:gd name="connsiteY8" fmla="*/ 848503 h 848503"/>
              <a:gd name="connsiteX0" fmla="*/ 633056 w 1243241"/>
              <a:gd name="connsiteY0" fmla="*/ 852489 h 852489"/>
              <a:gd name="connsiteX1" fmla="*/ 825461 w 1243241"/>
              <a:gd name="connsiteY1" fmla="*/ 773218 h 852489"/>
              <a:gd name="connsiteX2" fmla="*/ 1183087 w 1243241"/>
              <a:gd name="connsiteY2" fmla="*/ 617069 h 852489"/>
              <a:gd name="connsiteX3" fmla="*/ 1202325 w 1243241"/>
              <a:gd name="connsiteY3" fmla="*/ 173881 h 852489"/>
              <a:gd name="connsiteX4" fmla="*/ 981005 w 1243241"/>
              <a:gd name="connsiteY4" fmla="*/ 19225 h 852489"/>
              <a:gd name="connsiteX5" fmla="*/ 245994 w 1243241"/>
              <a:gd name="connsiteY5" fmla="*/ 92349 h 852489"/>
              <a:gd name="connsiteX6" fmla="*/ 23501 w 1243241"/>
              <a:gd name="connsiteY6" fmla="*/ 568036 h 852489"/>
              <a:gd name="connsiteX7" fmla="*/ 552172 w 1243241"/>
              <a:gd name="connsiteY7" fmla="*/ 730697 h 852489"/>
              <a:gd name="connsiteX8" fmla="*/ 633056 w 1243241"/>
              <a:gd name="connsiteY8" fmla="*/ 852489 h 852489"/>
              <a:gd name="connsiteX0" fmla="*/ 633056 w 1238870"/>
              <a:gd name="connsiteY0" fmla="*/ 852489 h 852489"/>
              <a:gd name="connsiteX1" fmla="*/ 825461 w 1238870"/>
              <a:gd name="connsiteY1" fmla="*/ 773218 h 852489"/>
              <a:gd name="connsiteX2" fmla="*/ 1183087 w 1238870"/>
              <a:gd name="connsiteY2" fmla="*/ 617069 h 852489"/>
              <a:gd name="connsiteX3" fmla="*/ 1202325 w 1238870"/>
              <a:gd name="connsiteY3" fmla="*/ 173881 h 852489"/>
              <a:gd name="connsiteX4" fmla="*/ 981005 w 1238870"/>
              <a:gd name="connsiteY4" fmla="*/ 19225 h 852489"/>
              <a:gd name="connsiteX5" fmla="*/ 245994 w 1238870"/>
              <a:gd name="connsiteY5" fmla="*/ 92349 h 852489"/>
              <a:gd name="connsiteX6" fmla="*/ 23501 w 1238870"/>
              <a:gd name="connsiteY6" fmla="*/ 568036 h 852489"/>
              <a:gd name="connsiteX7" fmla="*/ 552172 w 1238870"/>
              <a:gd name="connsiteY7" fmla="*/ 730697 h 852489"/>
              <a:gd name="connsiteX8" fmla="*/ 633056 w 1238870"/>
              <a:gd name="connsiteY8" fmla="*/ 852489 h 852489"/>
              <a:gd name="connsiteX0" fmla="*/ 633056 w 1237972"/>
              <a:gd name="connsiteY0" fmla="*/ 852489 h 852489"/>
              <a:gd name="connsiteX1" fmla="*/ 825461 w 1237972"/>
              <a:gd name="connsiteY1" fmla="*/ 773218 h 852489"/>
              <a:gd name="connsiteX2" fmla="*/ 1183087 w 1237972"/>
              <a:gd name="connsiteY2" fmla="*/ 617069 h 852489"/>
              <a:gd name="connsiteX3" fmla="*/ 1202325 w 1237972"/>
              <a:gd name="connsiteY3" fmla="*/ 173881 h 852489"/>
              <a:gd name="connsiteX4" fmla="*/ 981005 w 1237972"/>
              <a:gd name="connsiteY4" fmla="*/ 19225 h 852489"/>
              <a:gd name="connsiteX5" fmla="*/ 245994 w 1237972"/>
              <a:gd name="connsiteY5" fmla="*/ 92349 h 852489"/>
              <a:gd name="connsiteX6" fmla="*/ 23501 w 1237972"/>
              <a:gd name="connsiteY6" fmla="*/ 568036 h 852489"/>
              <a:gd name="connsiteX7" fmla="*/ 552172 w 1237972"/>
              <a:gd name="connsiteY7" fmla="*/ 730697 h 852489"/>
              <a:gd name="connsiteX8" fmla="*/ 633056 w 1237972"/>
              <a:gd name="connsiteY8" fmla="*/ 852489 h 852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7972" h="852489">
                <a:moveTo>
                  <a:pt x="633056" y="852489"/>
                </a:moveTo>
                <a:cubicBezTo>
                  <a:pt x="716495" y="841059"/>
                  <a:pt x="733789" y="812455"/>
                  <a:pt x="825461" y="773218"/>
                </a:cubicBezTo>
                <a:cubicBezTo>
                  <a:pt x="917133" y="733981"/>
                  <a:pt x="1120276" y="716959"/>
                  <a:pt x="1183087" y="617069"/>
                </a:cubicBezTo>
                <a:cubicBezTo>
                  <a:pt x="1245898" y="517180"/>
                  <a:pt x="1258148" y="283568"/>
                  <a:pt x="1202325" y="173881"/>
                </a:cubicBezTo>
                <a:cubicBezTo>
                  <a:pt x="1146502" y="64194"/>
                  <a:pt x="1083676" y="36572"/>
                  <a:pt x="981005" y="19225"/>
                </a:cubicBezTo>
                <a:cubicBezTo>
                  <a:pt x="823274" y="-7425"/>
                  <a:pt x="446352" y="-23746"/>
                  <a:pt x="245994" y="92349"/>
                </a:cubicBezTo>
                <a:cubicBezTo>
                  <a:pt x="45636" y="208444"/>
                  <a:pt x="-47145" y="246094"/>
                  <a:pt x="23501" y="568036"/>
                </a:cubicBezTo>
                <a:cubicBezTo>
                  <a:pt x="51046" y="756743"/>
                  <a:pt x="510357" y="722029"/>
                  <a:pt x="552172" y="730697"/>
                </a:cubicBezTo>
                <a:cubicBezTo>
                  <a:pt x="733623" y="767368"/>
                  <a:pt x="633056" y="852489"/>
                  <a:pt x="633056" y="852489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415F49B-3CBC-46CF-AFB5-988852D0479E}"/>
              </a:ext>
            </a:extLst>
          </p:cNvPr>
          <p:cNvSpPr/>
          <p:nvPr/>
        </p:nvSpPr>
        <p:spPr>
          <a:xfrm rot="21133683" flipH="1">
            <a:off x="1010574" y="456230"/>
            <a:ext cx="9378187" cy="5238589"/>
          </a:xfrm>
          <a:custGeom>
            <a:avLst/>
            <a:gdLst>
              <a:gd name="connsiteX0" fmla="*/ 628580 w 1248448"/>
              <a:gd name="connsiteY0" fmla="*/ 873029 h 873038"/>
              <a:gd name="connsiteX1" fmla="*/ 820985 w 1248448"/>
              <a:gd name="connsiteY1" fmla="*/ 803115 h 873038"/>
              <a:gd name="connsiteX2" fmla="*/ 1179791 w 1248448"/>
              <a:gd name="connsiteY2" fmla="*/ 630332 h 873038"/>
              <a:gd name="connsiteX3" fmla="*/ 1178744 w 1248448"/>
              <a:gd name="connsiteY3" fmla="*/ 192753 h 873038"/>
              <a:gd name="connsiteX4" fmla="*/ 459416 w 1248448"/>
              <a:gd name="connsiteY4" fmla="*/ 32447 h 873038"/>
              <a:gd name="connsiteX5" fmla="*/ 7264 w 1248448"/>
              <a:gd name="connsiteY5" fmla="*/ 595184 h 873038"/>
              <a:gd name="connsiteX6" fmla="*/ 545617 w 1248448"/>
              <a:gd name="connsiteY6" fmla="*/ 737202 h 873038"/>
              <a:gd name="connsiteX7" fmla="*/ 628580 w 1248448"/>
              <a:gd name="connsiteY7" fmla="*/ 873029 h 873038"/>
              <a:gd name="connsiteX0" fmla="*/ 628618 w 1248446"/>
              <a:gd name="connsiteY0" fmla="*/ 873038 h 873038"/>
              <a:gd name="connsiteX1" fmla="*/ 821023 w 1248446"/>
              <a:gd name="connsiteY1" fmla="*/ 803124 h 873038"/>
              <a:gd name="connsiteX2" fmla="*/ 1179829 w 1248446"/>
              <a:gd name="connsiteY2" fmla="*/ 630341 h 873038"/>
              <a:gd name="connsiteX3" fmla="*/ 1178782 w 1248446"/>
              <a:gd name="connsiteY3" fmla="*/ 192762 h 873038"/>
              <a:gd name="connsiteX4" fmla="*/ 459454 w 1248446"/>
              <a:gd name="connsiteY4" fmla="*/ 32456 h 873038"/>
              <a:gd name="connsiteX5" fmla="*/ 7302 w 1248446"/>
              <a:gd name="connsiteY5" fmla="*/ 595193 h 873038"/>
              <a:gd name="connsiteX6" fmla="*/ 547734 w 1248446"/>
              <a:gd name="connsiteY6" fmla="*/ 751246 h 873038"/>
              <a:gd name="connsiteX7" fmla="*/ 628618 w 1248446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49939"/>
              <a:gd name="connsiteY0" fmla="*/ 873038 h 873038"/>
              <a:gd name="connsiteX1" fmla="*/ 828272 w 1249939"/>
              <a:gd name="connsiteY1" fmla="*/ 793767 h 873038"/>
              <a:gd name="connsiteX2" fmla="*/ 1187078 w 1249939"/>
              <a:gd name="connsiteY2" fmla="*/ 630341 h 873038"/>
              <a:gd name="connsiteX3" fmla="*/ 1186031 w 1249939"/>
              <a:gd name="connsiteY3" fmla="*/ 192762 h 873038"/>
              <a:gd name="connsiteX4" fmla="*/ 466703 w 1249939"/>
              <a:gd name="connsiteY4" fmla="*/ 32456 h 873038"/>
              <a:gd name="connsiteX5" fmla="*/ 14551 w 1249939"/>
              <a:gd name="connsiteY5" fmla="*/ 595193 h 873038"/>
              <a:gd name="connsiteX6" fmla="*/ 554983 w 1249939"/>
              <a:gd name="connsiteY6" fmla="*/ 751246 h 873038"/>
              <a:gd name="connsiteX7" fmla="*/ 635867 w 1249939"/>
              <a:gd name="connsiteY7" fmla="*/ 873038 h 873038"/>
              <a:gd name="connsiteX0" fmla="*/ 615218 w 1229290"/>
              <a:gd name="connsiteY0" fmla="*/ 861281 h 861281"/>
              <a:gd name="connsiteX1" fmla="*/ 807623 w 1229290"/>
              <a:gd name="connsiteY1" fmla="*/ 782010 h 861281"/>
              <a:gd name="connsiteX2" fmla="*/ 1166429 w 1229290"/>
              <a:gd name="connsiteY2" fmla="*/ 618584 h 861281"/>
              <a:gd name="connsiteX3" fmla="*/ 1165382 w 1229290"/>
              <a:gd name="connsiteY3" fmla="*/ 181005 h 861281"/>
              <a:gd name="connsiteX4" fmla="*/ 446054 w 1229290"/>
              <a:gd name="connsiteY4" fmla="*/ 20699 h 861281"/>
              <a:gd name="connsiteX5" fmla="*/ 5663 w 1229290"/>
              <a:gd name="connsiteY5" fmla="*/ 576828 h 861281"/>
              <a:gd name="connsiteX6" fmla="*/ 534334 w 1229290"/>
              <a:gd name="connsiteY6" fmla="*/ 739489 h 861281"/>
              <a:gd name="connsiteX7" fmla="*/ 615218 w 1229290"/>
              <a:gd name="connsiteY7" fmla="*/ 861281 h 861281"/>
              <a:gd name="connsiteX0" fmla="*/ 619617 w 1233689"/>
              <a:gd name="connsiteY0" fmla="*/ 861281 h 861281"/>
              <a:gd name="connsiteX1" fmla="*/ 812022 w 1233689"/>
              <a:gd name="connsiteY1" fmla="*/ 782010 h 861281"/>
              <a:gd name="connsiteX2" fmla="*/ 1170828 w 1233689"/>
              <a:gd name="connsiteY2" fmla="*/ 618584 h 861281"/>
              <a:gd name="connsiteX3" fmla="*/ 1169781 w 1233689"/>
              <a:gd name="connsiteY3" fmla="*/ 181005 h 861281"/>
              <a:gd name="connsiteX4" fmla="*/ 450453 w 1233689"/>
              <a:gd name="connsiteY4" fmla="*/ 20699 h 861281"/>
              <a:gd name="connsiteX5" fmla="*/ 10062 w 1233689"/>
              <a:gd name="connsiteY5" fmla="*/ 576828 h 861281"/>
              <a:gd name="connsiteX6" fmla="*/ 538733 w 1233689"/>
              <a:gd name="connsiteY6" fmla="*/ 739489 h 861281"/>
              <a:gd name="connsiteX7" fmla="*/ 619617 w 1233689"/>
              <a:gd name="connsiteY7" fmla="*/ 861281 h 861281"/>
              <a:gd name="connsiteX0" fmla="*/ 619579 w 1239236"/>
              <a:gd name="connsiteY0" fmla="*/ 863398 h 863398"/>
              <a:gd name="connsiteX1" fmla="*/ 811984 w 1239236"/>
              <a:gd name="connsiteY1" fmla="*/ 784127 h 863398"/>
              <a:gd name="connsiteX2" fmla="*/ 1170790 w 1239236"/>
              <a:gd name="connsiteY2" fmla="*/ 620701 h 863398"/>
              <a:gd name="connsiteX3" fmla="*/ 1169743 w 1239236"/>
              <a:gd name="connsiteY3" fmla="*/ 183122 h 863398"/>
              <a:gd name="connsiteX4" fmla="*/ 451887 w 1239236"/>
              <a:gd name="connsiteY4" fmla="*/ 17855 h 863398"/>
              <a:gd name="connsiteX5" fmla="*/ 10024 w 1239236"/>
              <a:gd name="connsiteY5" fmla="*/ 578945 h 863398"/>
              <a:gd name="connsiteX6" fmla="*/ 538695 w 1239236"/>
              <a:gd name="connsiteY6" fmla="*/ 741606 h 863398"/>
              <a:gd name="connsiteX7" fmla="*/ 619579 w 1239236"/>
              <a:gd name="connsiteY7" fmla="*/ 863398 h 863398"/>
              <a:gd name="connsiteX0" fmla="*/ 623569 w 1243226"/>
              <a:gd name="connsiteY0" fmla="*/ 870437 h 870437"/>
              <a:gd name="connsiteX1" fmla="*/ 815974 w 1243226"/>
              <a:gd name="connsiteY1" fmla="*/ 791166 h 870437"/>
              <a:gd name="connsiteX2" fmla="*/ 1174780 w 1243226"/>
              <a:gd name="connsiteY2" fmla="*/ 627740 h 870437"/>
              <a:gd name="connsiteX3" fmla="*/ 1173733 w 1243226"/>
              <a:gd name="connsiteY3" fmla="*/ 190161 h 870437"/>
              <a:gd name="connsiteX4" fmla="*/ 455877 w 1243226"/>
              <a:gd name="connsiteY4" fmla="*/ 24894 h 870437"/>
              <a:gd name="connsiteX5" fmla="*/ 14014 w 1243226"/>
              <a:gd name="connsiteY5" fmla="*/ 585984 h 870437"/>
              <a:gd name="connsiteX6" fmla="*/ 542685 w 1243226"/>
              <a:gd name="connsiteY6" fmla="*/ 748645 h 870437"/>
              <a:gd name="connsiteX7" fmla="*/ 623569 w 1243226"/>
              <a:gd name="connsiteY7" fmla="*/ 870437 h 870437"/>
              <a:gd name="connsiteX0" fmla="*/ 624861 w 1244518"/>
              <a:gd name="connsiteY0" fmla="*/ 869274 h 869274"/>
              <a:gd name="connsiteX1" fmla="*/ 817266 w 1244518"/>
              <a:gd name="connsiteY1" fmla="*/ 790003 h 869274"/>
              <a:gd name="connsiteX2" fmla="*/ 1176072 w 1244518"/>
              <a:gd name="connsiteY2" fmla="*/ 626577 h 869274"/>
              <a:gd name="connsiteX3" fmla="*/ 1175025 w 1244518"/>
              <a:gd name="connsiteY3" fmla="*/ 188998 h 869274"/>
              <a:gd name="connsiteX4" fmla="*/ 457169 w 1244518"/>
              <a:gd name="connsiteY4" fmla="*/ 23731 h 869274"/>
              <a:gd name="connsiteX5" fmla="*/ 15306 w 1244518"/>
              <a:gd name="connsiteY5" fmla="*/ 584821 h 869274"/>
              <a:gd name="connsiteX6" fmla="*/ 543977 w 1244518"/>
              <a:gd name="connsiteY6" fmla="*/ 747482 h 869274"/>
              <a:gd name="connsiteX7" fmla="*/ 624861 w 1244518"/>
              <a:gd name="connsiteY7" fmla="*/ 869274 h 869274"/>
              <a:gd name="connsiteX0" fmla="*/ 619558 w 1235941"/>
              <a:gd name="connsiteY0" fmla="*/ 867295 h 867295"/>
              <a:gd name="connsiteX1" fmla="*/ 811963 w 1235941"/>
              <a:gd name="connsiteY1" fmla="*/ 788024 h 867295"/>
              <a:gd name="connsiteX2" fmla="*/ 1170769 w 1235941"/>
              <a:gd name="connsiteY2" fmla="*/ 624598 h 867295"/>
              <a:gd name="connsiteX3" fmla="*/ 1164738 w 1235941"/>
              <a:gd name="connsiteY3" fmla="*/ 164190 h 867295"/>
              <a:gd name="connsiteX4" fmla="*/ 451866 w 1235941"/>
              <a:gd name="connsiteY4" fmla="*/ 21752 h 867295"/>
              <a:gd name="connsiteX5" fmla="*/ 10003 w 1235941"/>
              <a:gd name="connsiteY5" fmla="*/ 582842 h 867295"/>
              <a:gd name="connsiteX6" fmla="*/ 538674 w 1235941"/>
              <a:gd name="connsiteY6" fmla="*/ 745503 h 867295"/>
              <a:gd name="connsiteX7" fmla="*/ 619558 w 1235941"/>
              <a:gd name="connsiteY7" fmla="*/ 867295 h 867295"/>
              <a:gd name="connsiteX0" fmla="*/ 622435 w 1238818"/>
              <a:gd name="connsiteY0" fmla="*/ 868328 h 868328"/>
              <a:gd name="connsiteX1" fmla="*/ 814840 w 1238818"/>
              <a:gd name="connsiteY1" fmla="*/ 789057 h 868328"/>
              <a:gd name="connsiteX2" fmla="*/ 1173646 w 1238818"/>
              <a:gd name="connsiteY2" fmla="*/ 625631 h 868328"/>
              <a:gd name="connsiteX3" fmla="*/ 1167615 w 1238818"/>
              <a:gd name="connsiteY3" fmla="*/ 165223 h 868328"/>
              <a:gd name="connsiteX4" fmla="*/ 454743 w 1238818"/>
              <a:gd name="connsiteY4" fmla="*/ 22785 h 868328"/>
              <a:gd name="connsiteX5" fmla="*/ 12880 w 1238818"/>
              <a:gd name="connsiteY5" fmla="*/ 583875 h 868328"/>
              <a:gd name="connsiteX6" fmla="*/ 541551 w 1238818"/>
              <a:gd name="connsiteY6" fmla="*/ 746536 h 868328"/>
              <a:gd name="connsiteX7" fmla="*/ 622435 w 1238818"/>
              <a:gd name="connsiteY7" fmla="*/ 868328 h 868328"/>
              <a:gd name="connsiteX0" fmla="*/ 618931 w 1201319"/>
              <a:gd name="connsiteY0" fmla="*/ 879992 h 879992"/>
              <a:gd name="connsiteX1" fmla="*/ 811336 w 1201319"/>
              <a:gd name="connsiteY1" fmla="*/ 800721 h 879992"/>
              <a:gd name="connsiteX2" fmla="*/ 1170142 w 1201319"/>
              <a:gd name="connsiteY2" fmla="*/ 637295 h 879992"/>
              <a:gd name="connsiteX3" fmla="*/ 1164111 w 1201319"/>
              <a:gd name="connsiteY3" fmla="*/ 176887 h 879992"/>
              <a:gd name="connsiteX4" fmla="*/ 1005959 w 1201319"/>
              <a:gd name="connsiteY4" fmla="*/ 73552 h 879992"/>
              <a:gd name="connsiteX5" fmla="*/ 451239 w 1201319"/>
              <a:gd name="connsiteY5" fmla="*/ 34449 h 879992"/>
              <a:gd name="connsiteX6" fmla="*/ 9376 w 1201319"/>
              <a:gd name="connsiteY6" fmla="*/ 595539 h 879992"/>
              <a:gd name="connsiteX7" fmla="*/ 538047 w 1201319"/>
              <a:gd name="connsiteY7" fmla="*/ 758200 h 879992"/>
              <a:gd name="connsiteX8" fmla="*/ 618931 w 1201319"/>
              <a:gd name="connsiteY8" fmla="*/ 879992 h 879992"/>
              <a:gd name="connsiteX0" fmla="*/ 618931 w 1214866"/>
              <a:gd name="connsiteY0" fmla="*/ 879992 h 879992"/>
              <a:gd name="connsiteX1" fmla="*/ 811336 w 1214866"/>
              <a:gd name="connsiteY1" fmla="*/ 800721 h 879992"/>
              <a:gd name="connsiteX2" fmla="*/ 1170142 w 1214866"/>
              <a:gd name="connsiteY2" fmla="*/ 637295 h 879992"/>
              <a:gd name="connsiteX3" fmla="*/ 1164111 w 1214866"/>
              <a:gd name="connsiteY3" fmla="*/ 176887 h 879992"/>
              <a:gd name="connsiteX4" fmla="*/ 1005959 w 1214866"/>
              <a:gd name="connsiteY4" fmla="*/ 73552 h 879992"/>
              <a:gd name="connsiteX5" fmla="*/ 451239 w 1214866"/>
              <a:gd name="connsiteY5" fmla="*/ 34449 h 879992"/>
              <a:gd name="connsiteX6" fmla="*/ 9376 w 1214866"/>
              <a:gd name="connsiteY6" fmla="*/ 595539 h 879992"/>
              <a:gd name="connsiteX7" fmla="*/ 538047 w 1214866"/>
              <a:gd name="connsiteY7" fmla="*/ 758200 h 879992"/>
              <a:gd name="connsiteX8" fmla="*/ 618931 w 1214866"/>
              <a:gd name="connsiteY8" fmla="*/ 879992 h 879992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20039 w 1203184"/>
              <a:gd name="connsiteY0" fmla="*/ 874240 h 874240"/>
              <a:gd name="connsiteX1" fmla="*/ 812444 w 1203184"/>
              <a:gd name="connsiteY1" fmla="*/ 794969 h 874240"/>
              <a:gd name="connsiteX2" fmla="*/ 1171250 w 1203184"/>
              <a:gd name="connsiteY2" fmla="*/ 631543 h 874240"/>
              <a:gd name="connsiteX3" fmla="*/ 1165219 w 1203184"/>
              <a:gd name="connsiteY3" fmla="*/ 171135 h 874240"/>
              <a:gd name="connsiteX4" fmla="*/ 990916 w 1203184"/>
              <a:gd name="connsiteY4" fmla="*/ 39669 h 874240"/>
              <a:gd name="connsiteX5" fmla="*/ 406775 w 1203184"/>
              <a:gd name="connsiteY5" fmla="*/ 50168 h 874240"/>
              <a:gd name="connsiteX6" fmla="*/ 10484 w 1203184"/>
              <a:gd name="connsiteY6" fmla="*/ 589787 h 874240"/>
              <a:gd name="connsiteX7" fmla="*/ 539155 w 1203184"/>
              <a:gd name="connsiteY7" fmla="*/ 752448 h 874240"/>
              <a:gd name="connsiteX8" fmla="*/ 620039 w 1203184"/>
              <a:gd name="connsiteY8" fmla="*/ 874240 h 874240"/>
              <a:gd name="connsiteX0" fmla="*/ 620213 w 1203358"/>
              <a:gd name="connsiteY0" fmla="*/ 867642 h 867642"/>
              <a:gd name="connsiteX1" fmla="*/ 812618 w 1203358"/>
              <a:gd name="connsiteY1" fmla="*/ 788371 h 867642"/>
              <a:gd name="connsiteX2" fmla="*/ 1171424 w 1203358"/>
              <a:gd name="connsiteY2" fmla="*/ 624945 h 867642"/>
              <a:gd name="connsiteX3" fmla="*/ 1165393 w 1203358"/>
              <a:gd name="connsiteY3" fmla="*/ 164537 h 867642"/>
              <a:gd name="connsiteX4" fmla="*/ 991090 w 1203358"/>
              <a:gd name="connsiteY4" fmla="*/ 33071 h 867642"/>
              <a:gd name="connsiteX5" fmla="*/ 406949 w 1203358"/>
              <a:gd name="connsiteY5" fmla="*/ 43570 h 867642"/>
              <a:gd name="connsiteX6" fmla="*/ 10658 w 1203358"/>
              <a:gd name="connsiteY6" fmla="*/ 583189 h 867642"/>
              <a:gd name="connsiteX7" fmla="*/ 539329 w 1203358"/>
              <a:gd name="connsiteY7" fmla="*/ 745850 h 867642"/>
              <a:gd name="connsiteX8" fmla="*/ 620213 w 1203358"/>
              <a:gd name="connsiteY8" fmla="*/ 867642 h 867642"/>
              <a:gd name="connsiteX0" fmla="*/ 621220 w 1204365"/>
              <a:gd name="connsiteY0" fmla="*/ 864871 h 864871"/>
              <a:gd name="connsiteX1" fmla="*/ 813625 w 1204365"/>
              <a:gd name="connsiteY1" fmla="*/ 785600 h 864871"/>
              <a:gd name="connsiteX2" fmla="*/ 1172431 w 1204365"/>
              <a:gd name="connsiteY2" fmla="*/ 622174 h 864871"/>
              <a:gd name="connsiteX3" fmla="*/ 1166400 w 1204365"/>
              <a:gd name="connsiteY3" fmla="*/ 161766 h 864871"/>
              <a:gd name="connsiteX4" fmla="*/ 992097 w 1204365"/>
              <a:gd name="connsiteY4" fmla="*/ 30300 h 864871"/>
              <a:gd name="connsiteX5" fmla="*/ 407956 w 1204365"/>
              <a:gd name="connsiteY5" fmla="*/ 40799 h 864871"/>
              <a:gd name="connsiteX6" fmla="*/ 11665 w 1204365"/>
              <a:gd name="connsiteY6" fmla="*/ 580418 h 864871"/>
              <a:gd name="connsiteX7" fmla="*/ 540336 w 1204365"/>
              <a:gd name="connsiteY7" fmla="*/ 743079 h 864871"/>
              <a:gd name="connsiteX8" fmla="*/ 621220 w 1204365"/>
              <a:gd name="connsiteY8" fmla="*/ 864871 h 864871"/>
              <a:gd name="connsiteX0" fmla="*/ 619935 w 1204190"/>
              <a:gd name="connsiteY0" fmla="*/ 873669 h 873669"/>
              <a:gd name="connsiteX1" fmla="*/ 812340 w 1204190"/>
              <a:gd name="connsiteY1" fmla="*/ 794398 h 873669"/>
              <a:gd name="connsiteX2" fmla="*/ 1171146 w 1204190"/>
              <a:gd name="connsiteY2" fmla="*/ 630972 h 873669"/>
              <a:gd name="connsiteX3" fmla="*/ 1165115 w 1204190"/>
              <a:gd name="connsiteY3" fmla="*/ 170564 h 873669"/>
              <a:gd name="connsiteX4" fmla="*/ 967884 w 1204190"/>
              <a:gd name="connsiteY4" fmla="*/ 40405 h 873669"/>
              <a:gd name="connsiteX5" fmla="*/ 406671 w 1204190"/>
              <a:gd name="connsiteY5" fmla="*/ 49597 h 873669"/>
              <a:gd name="connsiteX6" fmla="*/ 10380 w 1204190"/>
              <a:gd name="connsiteY6" fmla="*/ 589216 h 873669"/>
              <a:gd name="connsiteX7" fmla="*/ 539051 w 1204190"/>
              <a:gd name="connsiteY7" fmla="*/ 751877 h 873669"/>
              <a:gd name="connsiteX8" fmla="*/ 619935 w 1204190"/>
              <a:gd name="connsiteY8" fmla="*/ 873669 h 873669"/>
              <a:gd name="connsiteX0" fmla="*/ 628446 w 1212701"/>
              <a:gd name="connsiteY0" fmla="*/ 842371 h 842371"/>
              <a:gd name="connsiteX1" fmla="*/ 820851 w 1212701"/>
              <a:gd name="connsiteY1" fmla="*/ 763100 h 842371"/>
              <a:gd name="connsiteX2" fmla="*/ 1179657 w 1212701"/>
              <a:gd name="connsiteY2" fmla="*/ 599674 h 842371"/>
              <a:gd name="connsiteX3" fmla="*/ 1173626 w 1212701"/>
              <a:gd name="connsiteY3" fmla="*/ 139266 h 842371"/>
              <a:gd name="connsiteX4" fmla="*/ 976395 w 1212701"/>
              <a:gd name="connsiteY4" fmla="*/ 9107 h 842371"/>
              <a:gd name="connsiteX5" fmla="*/ 246714 w 1212701"/>
              <a:gd name="connsiteY5" fmla="*/ 97247 h 842371"/>
              <a:gd name="connsiteX6" fmla="*/ 18891 w 1212701"/>
              <a:gd name="connsiteY6" fmla="*/ 557918 h 842371"/>
              <a:gd name="connsiteX7" fmla="*/ 547562 w 1212701"/>
              <a:gd name="connsiteY7" fmla="*/ 720579 h 842371"/>
              <a:gd name="connsiteX8" fmla="*/ 628446 w 1212701"/>
              <a:gd name="connsiteY8" fmla="*/ 842371 h 842371"/>
              <a:gd name="connsiteX0" fmla="*/ 628446 w 1211895"/>
              <a:gd name="connsiteY0" fmla="*/ 842371 h 842371"/>
              <a:gd name="connsiteX1" fmla="*/ 820851 w 1211895"/>
              <a:gd name="connsiteY1" fmla="*/ 763100 h 842371"/>
              <a:gd name="connsiteX2" fmla="*/ 1178477 w 1211895"/>
              <a:gd name="connsiteY2" fmla="*/ 606951 h 842371"/>
              <a:gd name="connsiteX3" fmla="*/ 1173626 w 1211895"/>
              <a:gd name="connsiteY3" fmla="*/ 139266 h 842371"/>
              <a:gd name="connsiteX4" fmla="*/ 976395 w 1211895"/>
              <a:gd name="connsiteY4" fmla="*/ 9107 h 842371"/>
              <a:gd name="connsiteX5" fmla="*/ 246714 w 1211895"/>
              <a:gd name="connsiteY5" fmla="*/ 97247 h 842371"/>
              <a:gd name="connsiteX6" fmla="*/ 18891 w 1211895"/>
              <a:gd name="connsiteY6" fmla="*/ 557918 h 842371"/>
              <a:gd name="connsiteX7" fmla="*/ 547562 w 1211895"/>
              <a:gd name="connsiteY7" fmla="*/ 720579 h 842371"/>
              <a:gd name="connsiteX8" fmla="*/ 628446 w 1211895"/>
              <a:gd name="connsiteY8" fmla="*/ 842371 h 842371"/>
              <a:gd name="connsiteX0" fmla="*/ 628446 w 1218918"/>
              <a:gd name="connsiteY0" fmla="*/ 842371 h 842371"/>
              <a:gd name="connsiteX1" fmla="*/ 820851 w 1218918"/>
              <a:gd name="connsiteY1" fmla="*/ 763100 h 842371"/>
              <a:gd name="connsiteX2" fmla="*/ 1178477 w 1218918"/>
              <a:gd name="connsiteY2" fmla="*/ 606951 h 842371"/>
              <a:gd name="connsiteX3" fmla="*/ 1173626 w 1218918"/>
              <a:gd name="connsiteY3" fmla="*/ 139266 h 842371"/>
              <a:gd name="connsiteX4" fmla="*/ 976395 w 1218918"/>
              <a:gd name="connsiteY4" fmla="*/ 9107 h 842371"/>
              <a:gd name="connsiteX5" fmla="*/ 246714 w 1218918"/>
              <a:gd name="connsiteY5" fmla="*/ 97247 h 842371"/>
              <a:gd name="connsiteX6" fmla="*/ 18891 w 1218918"/>
              <a:gd name="connsiteY6" fmla="*/ 557918 h 842371"/>
              <a:gd name="connsiteX7" fmla="*/ 547562 w 1218918"/>
              <a:gd name="connsiteY7" fmla="*/ 720579 h 842371"/>
              <a:gd name="connsiteX8" fmla="*/ 628446 w 1218918"/>
              <a:gd name="connsiteY8" fmla="*/ 842371 h 842371"/>
              <a:gd name="connsiteX0" fmla="*/ 628446 w 1223727"/>
              <a:gd name="connsiteY0" fmla="*/ 842371 h 842371"/>
              <a:gd name="connsiteX1" fmla="*/ 820851 w 1223727"/>
              <a:gd name="connsiteY1" fmla="*/ 763100 h 842371"/>
              <a:gd name="connsiteX2" fmla="*/ 1178477 w 1223727"/>
              <a:gd name="connsiteY2" fmla="*/ 606951 h 842371"/>
              <a:gd name="connsiteX3" fmla="*/ 1173626 w 1223727"/>
              <a:gd name="connsiteY3" fmla="*/ 139266 h 842371"/>
              <a:gd name="connsiteX4" fmla="*/ 976395 w 1223727"/>
              <a:gd name="connsiteY4" fmla="*/ 9107 h 842371"/>
              <a:gd name="connsiteX5" fmla="*/ 246714 w 1223727"/>
              <a:gd name="connsiteY5" fmla="*/ 97247 h 842371"/>
              <a:gd name="connsiteX6" fmla="*/ 18891 w 1223727"/>
              <a:gd name="connsiteY6" fmla="*/ 557918 h 842371"/>
              <a:gd name="connsiteX7" fmla="*/ 547562 w 1223727"/>
              <a:gd name="connsiteY7" fmla="*/ 720579 h 842371"/>
              <a:gd name="connsiteX8" fmla="*/ 628446 w 1223727"/>
              <a:gd name="connsiteY8" fmla="*/ 842371 h 842371"/>
              <a:gd name="connsiteX0" fmla="*/ 628446 w 1232687"/>
              <a:gd name="connsiteY0" fmla="*/ 842371 h 842371"/>
              <a:gd name="connsiteX1" fmla="*/ 820851 w 1232687"/>
              <a:gd name="connsiteY1" fmla="*/ 763100 h 842371"/>
              <a:gd name="connsiteX2" fmla="*/ 1178477 w 1232687"/>
              <a:gd name="connsiteY2" fmla="*/ 606951 h 842371"/>
              <a:gd name="connsiteX3" fmla="*/ 1188606 w 1232687"/>
              <a:gd name="connsiteY3" fmla="*/ 158133 h 842371"/>
              <a:gd name="connsiteX4" fmla="*/ 976395 w 1232687"/>
              <a:gd name="connsiteY4" fmla="*/ 9107 h 842371"/>
              <a:gd name="connsiteX5" fmla="*/ 246714 w 1232687"/>
              <a:gd name="connsiteY5" fmla="*/ 97247 h 842371"/>
              <a:gd name="connsiteX6" fmla="*/ 18891 w 1232687"/>
              <a:gd name="connsiteY6" fmla="*/ 557918 h 842371"/>
              <a:gd name="connsiteX7" fmla="*/ 547562 w 1232687"/>
              <a:gd name="connsiteY7" fmla="*/ 720579 h 842371"/>
              <a:gd name="connsiteX8" fmla="*/ 628446 w 1232687"/>
              <a:gd name="connsiteY8" fmla="*/ 842371 h 842371"/>
              <a:gd name="connsiteX0" fmla="*/ 628446 w 1238631"/>
              <a:gd name="connsiteY0" fmla="*/ 842371 h 842371"/>
              <a:gd name="connsiteX1" fmla="*/ 820851 w 1238631"/>
              <a:gd name="connsiteY1" fmla="*/ 763100 h 842371"/>
              <a:gd name="connsiteX2" fmla="*/ 1178477 w 1238631"/>
              <a:gd name="connsiteY2" fmla="*/ 606951 h 842371"/>
              <a:gd name="connsiteX3" fmla="*/ 1197715 w 1238631"/>
              <a:gd name="connsiteY3" fmla="*/ 163763 h 842371"/>
              <a:gd name="connsiteX4" fmla="*/ 976395 w 1238631"/>
              <a:gd name="connsiteY4" fmla="*/ 9107 h 842371"/>
              <a:gd name="connsiteX5" fmla="*/ 246714 w 1238631"/>
              <a:gd name="connsiteY5" fmla="*/ 97247 h 842371"/>
              <a:gd name="connsiteX6" fmla="*/ 18891 w 1238631"/>
              <a:gd name="connsiteY6" fmla="*/ 557918 h 842371"/>
              <a:gd name="connsiteX7" fmla="*/ 547562 w 1238631"/>
              <a:gd name="connsiteY7" fmla="*/ 720579 h 842371"/>
              <a:gd name="connsiteX8" fmla="*/ 628446 w 1238631"/>
              <a:gd name="connsiteY8" fmla="*/ 842371 h 842371"/>
              <a:gd name="connsiteX0" fmla="*/ 632386 w 1242571"/>
              <a:gd name="connsiteY0" fmla="*/ 846766 h 846766"/>
              <a:gd name="connsiteX1" fmla="*/ 824791 w 1242571"/>
              <a:gd name="connsiteY1" fmla="*/ 767495 h 846766"/>
              <a:gd name="connsiteX2" fmla="*/ 1182417 w 1242571"/>
              <a:gd name="connsiteY2" fmla="*/ 611346 h 846766"/>
              <a:gd name="connsiteX3" fmla="*/ 1201655 w 1242571"/>
              <a:gd name="connsiteY3" fmla="*/ 168158 h 846766"/>
              <a:gd name="connsiteX4" fmla="*/ 980335 w 1242571"/>
              <a:gd name="connsiteY4" fmla="*/ 13502 h 846766"/>
              <a:gd name="connsiteX5" fmla="*/ 250654 w 1242571"/>
              <a:gd name="connsiteY5" fmla="*/ 101642 h 846766"/>
              <a:gd name="connsiteX6" fmla="*/ 22831 w 1242571"/>
              <a:gd name="connsiteY6" fmla="*/ 562313 h 846766"/>
              <a:gd name="connsiteX7" fmla="*/ 551502 w 1242571"/>
              <a:gd name="connsiteY7" fmla="*/ 724974 h 846766"/>
              <a:gd name="connsiteX8" fmla="*/ 632386 w 1242571"/>
              <a:gd name="connsiteY8" fmla="*/ 846766 h 846766"/>
              <a:gd name="connsiteX0" fmla="*/ 633056 w 1243241"/>
              <a:gd name="connsiteY0" fmla="*/ 846832 h 846832"/>
              <a:gd name="connsiteX1" fmla="*/ 825461 w 1243241"/>
              <a:gd name="connsiteY1" fmla="*/ 767561 h 846832"/>
              <a:gd name="connsiteX2" fmla="*/ 1183087 w 1243241"/>
              <a:gd name="connsiteY2" fmla="*/ 611412 h 846832"/>
              <a:gd name="connsiteX3" fmla="*/ 1202325 w 1243241"/>
              <a:gd name="connsiteY3" fmla="*/ 168224 h 846832"/>
              <a:gd name="connsiteX4" fmla="*/ 981005 w 1243241"/>
              <a:gd name="connsiteY4" fmla="*/ 13568 h 846832"/>
              <a:gd name="connsiteX5" fmla="*/ 245994 w 1243241"/>
              <a:gd name="connsiteY5" fmla="*/ 86692 h 846832"/>
              <a:gd name="connsiteX6" fmla="*/ 23501 w 1243241"/>
              <a:gd name="connsiteY6" fmla="*/ 562379 h 846832"/>
              <a:gd name="connsiteX7" fmla="*/ 552172 w 1243241"/>
              <a:gd name="connsiteY7" fmla="*/ 725040 h 846832"/>
              <a:gd name="connsiteX8" fmla="*/ 633056 w 1243241"/>
              <a:gd name="connsiteY8" fmla="*/ 846832 h 846832"/>
              <a:gd name="connsiteX0" fmla="*/ 633056 w 1243241"/>
              <a:gd name="connsiteY0" fmla="*/ 848503 h 848503"/>
              <a:gd name="connsiteX1" fmla="*/ 825461 w 1243241"/>
              <a:gd name="connsiteY1" fmla="*/ 769232 h 848503"/>
              <a:gd name="connsiteX2" fmla="*/ 1183087 w 1243241"/>
              <a:gd name="connsiteY2" fmla="*/ 613083 h 848503"/>
              <a:gd name="connsiteX3" fmla="*/ 1202325 w 1243241"/>
              <a:gd name="connsiteY3" fmla="*/ 169895 h 848503"/>
              <a:gd name="connsiteX4" fmla="*/ 981005 w 1243241"/>
              <a:gd name="connsiteY4" fmla="*/ 15239 h 848503"/>
              <a:gd name="connsiteX5" fmla="*/ 245994 w 1243241"/>
              <a:gd name="connsiteY5" fmla="*/ 88363 h 848503"/>
              <a:gd name="connsiteX6" fmla="*/ 23501 w 1243241"/>
              <a:gd name="connsiteY6" fmla="*/ 564050 h 848503"/>
              <a:gd name="connsiteX7" fmla="*/ 552172 w 1243241"/>
              <a:gd name="connsiteY7" fmla="*/ 726711 h 848503"/>
              <a:gd name="connsiteX8" fmla="*/ 633056 w 1243241"/>
              <a:gd name="connsiteY8" fmla="*/ 848503 h 848503"/>
              <a:gd name="connsiteX0" fmla="*/ 633056 w 1243241"/>
              <a:gd name="connsiteY0" fmla="*/ 852489 h 852489"/>
              <a:gd name="connsiteX1" fmla="*/ 825461 w 1243241"/>
              <a:gd name="connsiteY1" fmla="*/ 773218 h 852489"/>
              <a:gd name="connsiteX2" fmla="*/ 1183087 w 1243241"/>
              <a:gd name="connsiteY2" fmla="*/ 617069 h 852489"/>
              <a:gd name="connsiteX3" fmla="*/ 1202325 w 1243241"/>
              <a:gd name="connsiteY3" fmla="*/ 173881 h 852489"/>
              <a:gd name="connsiteX4" fmla="*/ 981005 w 1243241"/>
              <a:gd name="connsiteY4" fmla="*/ 19225 h 852489"/>
              <a:gd name="connsiteX5" fmla="*/ 245994 w 1243241"/>
              <a:gd name="connsiteY5" fmla="*/ 92349 h 852489"/>
              <a:gd name="connsiteX6" fmla="*/ 23501 w 1243241"/>
              <a:gd name="connsiteY6" fmla="*/ 568036 h 852489"/>
              <a:gd name="connsiteX7" fmla="*/ 552172 w 1243241"/>
              <a:gd name="connsiteY7" fmla="*/ 730697 h 852489"/>
              <a:gd name="connsiteX8" fmla="*/ 633056 w 1243241"/>
              <a:gd name="connsiteY8" fmla="*/ 852489 h 852489"/>
              <a:gd name="connsiteX0" fmla="*/ 633056 w 1238870"/>
              <a:gd name="connsiteY0" fmla="*/ 852489 h 852489"/>
              <a:gd name="connsiteX1" fmla="*/ 825461 w 1238870"/>
              <a:gd name="connsiteY1" fmla="*/ 773218 h 852489"/>
              <a:gd name="connsiteX2" fmla="*/ 1183087 w 1238870"/>
              <a:gd name="connsiteY2" fmla="*/ 617069 h 852489"/>
              <a:gd name="connsiteX3" fmla="*/ 1202325 w 1238870"/>
              <a:gd name="connsiteY3" fmla="*/ 173881 h 852489"/>
              <a:gd name="connsiteX4" fmla="*/ 981005 w 1238870"/>
              <a:gd name="connsiteY4" fmla="*/ 19225 h 852489"/>
              <a:gd name="connsiteX5" fmla="*/ 245994 w 1238870"/>
              <a:gd name="connsiteY5" fmla="*/ 92349 h 852489"/>
              <a:gd name="connsiteX6" fmla="*/ 23501 w 1238870"/>
              <a:gd name="connsiteY6" fmla="*/ 568036 h 852489"/>
              <a:gd name="connsiteX7" fmla="*/ 552172 w 1238870"/>
              <a:gd name="connsiteY7" fmla="*/ 730697 h 852489"/>
              <a:gd name="connsiteX8" fmla="*/ 633056 w 1238870"/>
              <a:gd name="connsiteY8" fmla="*/ 852489 h 852489"/>
              <a:gd name="connsiteX0" fmla="*/ 633056 w 1237972"/>
              <a:gd name="connsiteY0" fmla="*/ 852489 h 852489"/>
              <a:gd name="connsiteX1" fmla="*/ 825461 w 1237972"/>
              <a:gd name="connsiteY1" fmla="*/ 773218 h 852489"/>
              <a:gd name="connsiteX2" fmla="*/ 1183087 w 1237972"/>
              <a:gd name="connsiteY2" fmla="*/ 617069 h 852489"/>
              <a:gd name="connsiteX3" fmla="*/ 1202325 w 1237972"/>
              <a:gd name="connsiteY3" fmla="*/ 173881 h 852489"/>
              <a:gd name="connsiteX4" fmla="*/ 981005 w 1237972"/>
              <a:gd name="connsiteY4" fmla="*/ 19225 h 852489"/>
              <a:gd name="connsiteX5" fmla="*/ 245994 w 1237972"/>
              <a:gd name="connsiteY5" fmla="*/ 92349 h 852489"/>
              <a:gd name="connsiteX6" fmla="*/ 23501 w 1237972"/>
              <a:gd name="connsiteY6" fmla="*/ 568036 h 852489"/>
              <a:gd name="connsiteX7" fmla="*/ 552172 w 1237972"/>
              <a:gd name="connsiteY7" fmla="*/ 730697 h 852489"/>
              <a:gd name="connsiteX8" fmla="*/ 633056 w 1237972"/>
              <a:gd name="connsiteY8" fmla="*/ 852489 h 852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7972" h="852489">
                <a:moveTo>
                  <a:pt x="633056" y="852489"/>
                </a:moveTo>
                <a:cubicBezTo>
                  <a:pt x="716495" y="841059"/>
                  <a:pt x="733789" y="812455"/>
                  <a:pt x="825461" y="773218"/>
                </a:cubicBezTo>
                <a:cubicBezTo>
                  <a:pt x="917133" y="733981"/>
                  <a:pt x="1120276" y="716959"/>
                  <a:pt x="1183087" y="617069"/>
                </a:cubicBezTo>
                <a:cubicBezTo>
                  <a:pt x="1245898" y="517180"/>
                  <a:pt x="1258148" y="283568"/>
                  <a:pt x="1202325" y="173881"/>
                </a:cubicBezTo>
                <a:cubicBezTo>
                  <a:pt x="1146502" y="64194"/>
                  <a:pt x="1083676" y="36572"/>
                  <a:pt x="981005" y="19225"/>
                </a:cubicBezTo>
                <a:cubicBezTo>
                  <a:pt x="823274" y="-7425"/>
                  <a:pt x="446352" y="-23746"/>
                  <a:pt x="245994" y="92349"/>
                </a:cubicBezTo>
                <a:cubicBezTo>
                  <a:pt x="45636" y="208444"/>
                  <a:pt x="-47145" y="246094"/>
                  <a:pt x="23501" y="568036"/>
                </a:cubicBezTo>
                <a:cubicBezTo>
                  <a:pt x="51046" y="756743"/>
                  <a:pt x="510357" y="722029"/>
                  <a:pt x="552172" y="730697"/>
                </a:cubicBezTo>
                <a:cubicBezTo>
                  <a:pt x="733623" y="767368"/>
                  <a:pt x="633056" y="852489"/>
                  <a:pt x="633056" y="852489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0FF0C0-FC1A-4C5B-9FE5-09BA33FF7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6392" y="1398181"/>
            <a:ext cx="7134446" cy="2870791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989092-15F8-4341-8D94-9E799301C5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70835" y="5135527"/>
            <a:ext cx="4397164" cy="1057938"/>
          </a:xfrm>
        </p:spPr>
        <p:txBody>
          <a:bodyPr anchor="ctr">
            <a:normAutofit/>
          </a:bodyPr>
          <a:lstStyle>
            <a:lvl1pPr marL="0" indent="0" algn="l">
              <a:lnSpc>
                <a:spcPct val="100000"/>
              </a:lnSpc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97328B-E858-4921-99C2-3B0BE1724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381296-9B7B-4EF3-89B3-8B33E6070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C2FE59-6CD1-4D0F-8A06-10CA2D383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378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139E3-FB89-4585-A22D-15851E8DE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94B498-70D2-4956-A576-83345B38DC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2A84CB-FF9E-43D6-8805-B4ABB520D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A7EE14-0A60-428B-BC0E-A50951E0E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2A9A22-BBF2-4B23-B17F-B32AC87D2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639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5CC51B-E0BE-4D50-A04A-571F8BCAE2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99550" y="692150"/>
            <a:ext cx="2254250" cy="530993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1F5607-7A89-4981-87F4-98BC7CE0A9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692150"/>
            <a:ext cx="8108950" cy="530993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20D5BE-275A-42D5-BCE1-357D53FC5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25F9A-B406-4028-AC92-D12450519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70F0A-5147-4274-A0A1-BD2191794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082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C77D-9BA0-4A3B-B823-2059DC3C3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811DB-C16F-4CED-97C6-73ABD71F3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E14D3C-7343-4DD7-B816-0D4D66BD6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2409C8-4D7C-40EE-A12E-59CB555C7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1222D5-7193-4F59-83B4-3C19E8B14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810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BEFA1-A4AB-4CF4-B02E-57AAED571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1971" y="1709738"/>
            <a:ext cx="9165772" cy="2963271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AB406C-F19A-4393-9AD1-A300A7E452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21971" y="4875028"/>
            <a:ext cx="9165772" cy="1052623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D7AE7-47F6-4023-8D44-8BA1DAB05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AB32FC-A974-44FC-9804-F871EE51D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59ADE9-F40E-4E3B-AB8D-68CB1F485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350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4D816-3E01-4EFD-AD9C-783D674DA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53D69-34A7-451D-A902-5F6CD13343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0722" y="2095500"/>
            <a:ext cx="4999077" cy="39732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E1E0E2-7D34-48E0-8795-546D2F00E2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1056" y="2095500"/>
            <a:ext cx="5072743" cy="39732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005476-6B6D-4BA3-919B-5335D6429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DB6D41-07E2-4F6D-BB39-217957FE7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E0CA9C-BFED-484F-B765-EA8CE4B4B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08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74AD2-5208-4201-90A7-F96187619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02129"/>
            <a:ext cx="10326688" cy="11256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A3FF53-BE24-42E9-BA12-BC5863CBFF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8700" y="1827804"/>
            <a:ext cx="4968875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A84776-6678-4D27-9BE9-5D83FC9E88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8700" y="2642191"/>
            <a:ext cx="4968875" cy="340241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BCA2E2-5B30-43B4-8FCD-23015451F2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81054" y="1827804"/>
            <a:ext cx="5087034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A7B7A1-E670-4E7E-AEBA-340893DE8E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81054" y="2642191"/>
            <a:ext cx="5087034" cy="340241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44D3AE-982A-4CC3-8456-4D4B0E35D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FE3087-09F9-4436-8236-8693EA498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413CB-0E24-4F96-AF8C-EE269ACCE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327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5CAD1C-D319-4A48-8DF9-50699231C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3D0181-83E0-4AB1-B372-24D6C075B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50352C-6317-4DD0-84C4-AE7DDAC5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48F340C5-9EBB-43D9-91F5-F767DBD59B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492880">
            <a:off x="2401240" y="1130240"/>
            <a:ext cx="8982171" cy="5009917"/>
          </a:xfrm>
          <a:custGeom>
            <a:avLst/>
            <a:gdLst>
              <a:gd name="connsiteX0" fmla="*/ 284628 w 960507"/>
              <a:gd name="connsiteY0" fmla="*/ 725426 h 725435"/>
              <a:gd name="connsiteX1" fmla="*/ 429979 w 960507"/>
              <a:gd name="connsiteY1" fmla="*/ 636749 h 725435"/>
              <a:gd name="connsiteX2" fmla="*/ 805646 w 960507"/>
              <a:gd name="connsiteY2" fmla="*/ 523401 h 725435"/>
              <a:gd name="connsiteX3" fmla="*/ 954521 w 960507"/>
              <a:gd name="connsiteY3" fmla="*/ 257273 h 725435"/>
              <a:gd name="connsiteX4" fmla="*/ 674486 w 960507"/>
              <a:gd name="connsiteY4" fmla="*/ 5622 h 725435"/>
              <a:gd name="connsiteX5" fmla="*/ 15261 w 960507"/>
              <a:gd name="connsiteY5" fmla="*/ 246605 h 725435"/>
              <a:gd name="connsiteX6" fmla="*/ 217286 w 960507"/>
              <a:gd name="connsiteY6" fmla="*/ 650655 h 725435"/>
              <a:gd name="connsiteX7" fmla="*/ 284628 w 960507"/>
              <a:gd name="connsiteY7" fmla="*/ 725426 h 725435"/>
              <a:gd name="connsiteX0" fmla="*/ 284667 w 961601"/>
              <a:gd name="connsiteY0" fmla="*/ 725435 h 725435"/>
              <a:gd name="connsiteX1" fmla="*/ 430018 w 961601"/>
              <a:gd name="connsiteY1" fmla="*/ 636758 h 725435"/>
              <a:gd name="connsiteX2" fmla="*/ 820834 w 961601"/>
              <a:gd name="connsiteY2" fmla="*/ 548364 h 725435"/>
              <a:gd name="connsiteX3" fmla="*/ 954560 w 961601"/>
              <a:gd name="connsiteY3" fmla="*/ 257282 h 725435"/>
              <a:gd name="connsiteX4" fmla="*/ 674525 w 961601"/>
              <a:gd name="connsiteY4" fmla="*/ 5631 h 725435"/>
              <a:gd name="connsiteX5" fmla="*/ 15300 w 961601"/>
              <a:gd name="connsiteY5" fmla="*/ 246614 h 725435"/>
              <a:gd name="connsiteX6" fmla="*/ 217325 w 961601"/>
              <a:gd name="connsiteY6" fmla="*/ 650664 h 725435"/>
              <a:gd name="connsiteX7" fmla="*/ 284667 w 961601"/>
              <a:gd name="connsiteY7" fmla="*/ 725435 h 725435"/>
              <a:gd name="connsiteX0" fmla="*/ 284667 w 961601"/>
              <a:gd name="connsiteY0" fmla="*/ 725962 h 725962"/>
              <a:gd name="connsiteX1" fmla="*/ 430018 w 961601"/>
              <a:gd name="connsiteY1" fmla="*/ 637285 h 725962"/>
              <a:gd name="connsiteX2" fmla="*/ 820834 w 961601"/>
              <a:gd name="connsiteY2" fmla="*/ 548891 h 725962"/>
              <a:gd name="connsiteX3" fmla="*/ 954560 w 961601"/>
              <a:gd name="connsiteY3" fmla="*/ 257809 h 725962"/>
              <a:gd name="connsiteX4" fmla="*/ 674525 w 961601"/>
              <a:gd name="connsiteY4" fmla="*/ 6158 h 725962"/>
              <a:gd name="connsiteX5" fmla="*/ 15300 w 961601"/>
              <a:gd name="connsiteY5" fmla="*/ 247141 h 725962"/>
              <a:gd name="connsiteX6" fmla="*/ 217325 w 961601"/>
              <a:gd name="connsiteY6" fmla="*/ 651191 h 725962"/>
              <a:gd name="connsiteX7" fmla="*/ 284667 w 961601"/>
              <a:gd name="connsiteY7" fmla="*/ 725962 h 725962"/>
              <a:gd name="connsiteX0" fmla="*/ 410902 w 1087836"/>
              <a:gd name="connsiteY0" fmla="*/ 719810 h 719810"/>
              <a:gd name="connsiteX1" fmla="*/ 556253 w 1087836"/>
              <a:gd name="connsiteY1" fmla="*/ 631133 h 719810"/>
              <a:gd name="connsiteX2" fmla="*/ 947069 w 1087836"/>
              <a:gd name="connsiteY2" fmla="*/ 542739 h 719810"/>
              <a:gd name="connsiteX3" fmla="*/ 1080795 w 1087836"/>
              <a:gd name="connsiteY3" fmla="*/ 251657 h 719810"/>
              <a:gd name="connsiteX4" fmla="*/ 800760 w 1087836"/>
              <a:gd name="connsiteY4" fmla="*/ 6 h 719810"/>
              <a:gd name="connsiteX5" fmla="*/ 5261 w 1087836"/>
              <a:gd name="connsiteY5" fmla="*/ 248982 h 719810"/>
              <a:gd name="connsiteX6" fmla="*/ 343560 w 1087836"/>
              <a:gd name="connsiteY6" fmla="*/ 645039 h 719810"/>
              <a:gd name="connsiteX7" fmla="*/ 410902 w 1087836"/>
              <a:gd name="connsiteY7" fmla="*/ 719810 h 719810"/>
              <a:gd name="connsiteX0" fmla="*/ 412791 w 1089725"/>
              <a:gd name="connsiteY0" fmla="*/ 726835 h 726835"/>
              <a:gd name="connsiteX1" fmla="*/ 558142 w 1089725"/>
              <a:gd name="connsiteY1" fmla="*/ 638158 h 726835"/>
              <a:gd name="connsiteX2" fmla="*/ 948958 w 1089725"/>
              <a:gd name="connsiteY2" fmla="*/ 549764 h 726835"/>
              <a:gd name="connsiteX3" fmla="*/ 1082684 w 1089725"/>
              <a:gd name="connsiteY3" fmla="*/ 258682 h 726835"/>
              <a:gd name="connsiteX4" fmla="*/ 802649 w 1089725"/>
              <a:gd name="connsiteY4" fmla="*/ 7031 h 726835"/>
              <a:gd name="connsiteX5" fmla="*/ 171027 w 1089725"/>
              <a:gd name="connsiteY5" fmla="*/ 85967 h 726835"/>
              <a:gd name="connsiteX6" fmla="*/ 7150 w 1089725"/>
              <a:gd name="connsiteY6" fmla="*/ 256007 h 726835"/>
              <a:gd name="connsiteX7" fmla="*/ 345449 w 1089725"/>
              <a:gd name="connsiteY7" fmla="*/ 652064 h 726835"/>
              <a:gd name="connsiteX8" fmla="*/ 412791 w 1089725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7340 w 1084274"/>
              <a:gd name="connsiteY0" fmla="*/ 726835 h 726835"/>
              <a:gd name="connsiteX1" fmla="*/ 552691 w 1084274"/>
              <a:gd name="connsiteY1" fmla="*/ 638158 h 726835"/>
              <a:gd name="connsiteX2" fmla="*/ 943507 w 1084274"/>
              <a:gd name="connsiteY2" fmla="*/ 549764 h 726835"/>
              <a:gd name="connsiteX3" fmla="*/ 1077233 w 1084274"/>
              <a:gd name="connsiteY3" fmla="*/ 258682 h 726835"/>
              <a:gd name="connsiteX4" fmla="*/ 797198 w 1084274"/>
              <a:gd name="connsiteY4" fmla="*/ 7031 h 726835"/>
              <a:gd name="connsiteX5" fmla="*/ 165576 w 1084274"/>
              <a:gd name="connsiteY5" fmla="*/ 85967 h 726835"/>
              <a:gd name="connsiteX6" fmla="*/ 5798 w 1084274"/>
              <a:gd name="connsiteY6" fmla="*/ 285590 h 726835"/>
              <a:gd name="connsiteX7" fmla="*/ 339998 w 1084274"/>
              <a:gd name="connsiteY7" fmla="*/ 652064 h 726835"/>
              <a:gd name="connsiteX8" fmla="*/ 407340 w 1084274"/>
              <a:gd name="connsiteY8" fmla="*/ 726835 h 726835"/>
              <a:gd name="connsiteX0" fmla="*/ 405193 w 1082127"/>
              <a:gd name="connsiteY0" fmla="*/ 726835 h 726835"/>
              <a:gd name="connsiteX1" fmla="*/ 550544 w 1082127"/>
              <a:gd name="connsiteY1" fmla="*/ 638158 h 726835"/>
              <a:gd name="connsiteX2" fmla="*/ 941360 w 1082127"/>
              <a:gd name="connsiteY2" fmla="*/ 549764 h 726835"/>
              <a:gd name="connsiteX3" fmla="*/ 1075086 w 1082127"/>
              <a:gd name="connsiteY3" fmla="*/ 258682 h 726835"/>
              <a:gd name="connsiteX4" fmla="*/ 795051 w 1082127"/>
              <a:gd name="connsiteY4" fmla="*/ 7031 h 726835"/>
              <a:gd name="connsiteX5" fmla="*/ 163429 w 1082127"/>
              <a:gd name="connsiteY5" fmla="*/ 85967 h 726835"/>
              <a:gd name="connsiteX6" fmla="*/ 5959 w 1082127"/>
              <a:gd name="connsiteY6" fmla="*/ 336874 h 726835"/>
              <a:gd name="connsiteX7" fmla="*/ 337851 w 1082127"/>
              <a:gd name="connsiteY7" fmla="*/ 652064 h 726835"/>
              <a:gd name="connsiteX8" fmla="*/ 405193 w 1082127"/>
              <a:gd name="connsiteY8" fmla="*/ 726835 h 726835"/>
              <a:gd name="connsiteX0" fmla="*/ 405097 w 1082031"/>
              <a:gd name="connsiteY0" fmla="*/ 727553 h 727553"/>
              <a:gd name="connsiteX1" fmla="*/ 550448 w 1082031"/>
              <a:gd name="connsiteY1" fmla="*/ 638876 h 727553"/>
              <a:gd name="connsiteX2" fmla="*/ 941264 w 1082031"/>
              <a:gd name="connsiteY2" fmla="*/ 550482 h 727553"/>
              <a:gd name="connsiteX3" fmla="*/ 1074990 w 1082031"/>
              <a:gd name="connsiteY3" fmla="*/ 259400 h 727553"/>
              <a:gd name="connsiteX4" fmla="*/ 794955 w 1082031"/>
              <a:gd name="connsiteY4" fmla="*/ 7749 h 727553"/>
              <a:gd name="connsiteX5" fmla="*/ 164686 w 1082031"/>
              <a:gd name="connsiteY5" fmla="*/ 81610 h 727553"/>
              <a:gd name="connsiteX6" fmla="*/ 5863 w 1082031"/>
              <a:gd name="connsiteY6" fmla="*/ 337592 h 727553"/>
              <a:gd name="connsiteX7" fmla="*/ 337755 w 1082031"/>
              <a:gd name="connsiteY7" fmla="*/ 652782 h 727553"/>
              <a:gd name="connsiteX8" fmla="*/ 405097 w 1082031"/>
              <a:gd name="connsiteY8" fmla="*/ 727553 h 727553"/>
              <a:gd name="connsiteX0" fmla="*/ 427815 w 1104749"/>
              <a:gd name="connsiteY0" fmla="*/ 727553 h 727553"/>
              <a:gd name="connsiteX1" fmla="*/ 573166 w 1104749"/>
              <a:gd name="connsiteY1" fmla="*/ 638876 h 727553"/>
              <a:gd name="connsiteX2" fmla="*/ 963982 w 1104749"/>
              <a:gd name="connsiteY2" fmla="*/ 550482 h 727553"/>
              <a:gd name="connsiteX3" fmla="*/ 1097708 w 1104749"/>
              <a:gd name="connsiteY3" fmla="*/ 259400 h 727553"/>
              <a:gd name="connsiteX4" fmla="*/ 817673 w 1104749"/>
              <a:gd name="connsiteY4" fmla="*/ 7749 h 727553"/>
              <a:gd name="connsiteX5" fmla="*/ 187404 w 1104749"/>
              <a:gd name="connsiteY5" fmla="*/ 81610 h 727553"/>
              <a:gd name="connsiteX6" fmla="*/ 4537 w 1104749"/>
              <a:gd name="connsiteY6" fmla="*/ 344274 h 727553"/>
              <a:gd name="connsiteX7" fmla="*/ 360473 w 1104749"/>
              <a:gd name="connsiteY7" fmla="*/ 652782 h 727553"/>
              <a:gd name="connsiteX8" fmla="*/ 427815 w 1104749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37503 w 1114437"/>
              <a:gd name="connsiteY0" fmla="*/ 727553 h 727553"/>
              <a:gd name="connsiteX1" fmla="*/ 582854 w 1114437"/>
              <a:gd name="connsiteY1" fmla="*/ 638876 h 727553"/>
              <a:gd name="connsiteX2" fmla="*/ 973670 w 1114437"/>
              <a:gd name="connsiteY2" fmla="*/ 550482 h 727553"/>
              <a:gd name="connsiteX3" fmla="*/ 1107396 w 1114437"/>
              <a:gd name="connsiteY3" fmla="*/ 259400 h 727553"/>
              <a:gd name="connsiteX4" fmla="*/ 827361 w 1114437"/>
              <a:gd name="connsiteY4" fmla="*/ 7749 h 727553"/>
              <a:gd name="connsiteX5" fmla="*/ 197092 w 1114437"/>
              <a:gd name="connsiteY5" fmla="*/ 81610 h 727553"/>
              <a:gd name="connsiteX6" fmla="*/ 0 w 1114437"/>
              <a:gd name="connsiteY6" fmla="*/ 341962 h 727553"/>
              <a:gd name="connsiteX7" fmla="*/ 370161 w 1114437"/>
              <a:gd name="connsiteY7" fmla="*/ 652782 h 727553"/>
              <a:gd name="connsiteX8" fmla="*/ 437503 w 1114437"/>
              <a:gd name="connsiteY8" fmla="*/ 727553 h 727553"/>
              <a:gd name="connsiteX0" fmla="*/ 463684 w 1140618"/>
              <a:gd name="connsiteY0" fmla="*/ 727553 h 727553"/>
              <a:gd name="connsiteX1" fmla="*/ 609035 w 1140618"/>
              <a:gd name="connsiteY1" fmla="*/ 638876 h 727553"/>
              <a:gd name="connsiteX2" fmla="*/ 999851 w 1140618"/>
              <a:gd name="connsiteY2" fmla="*/ 550482 h 727553"/>
              <a:gd name="connsiteX3" fmla="*/ 1133577 w 1140618"/>
              <a:gd name="connsiteY3" fmla="*/ 259400 h 727553"/>
              <a:gd name="connsiteX4" fmla="*/ 853542 w 1140618"/>
              <a:gd name="connsiteY4" fmla="*/ 7749 h 727553"/>
              <a:gd name="connsiteX5" fmla="*/ 223273 w 1140618"/>
              <a:gd name="connsiteY5" fmla="*/ 81610 h 727553"/>
              <a:gd name="connsiteX6" fmla="*/ 0 w 1140618"/>
              <a:gd name="connsiteY6" fmla="*/ 343816 h 727553"/>
              <a:gd name="connsiteX7" fmla="*/ 396342 w 1140618"/>
              <a:gd name="connsiteY7" fmla="*/ 652782 h 727553"/>
              <a:gd name="connsiteX8" fmla="*/ 463684 w 1140618"/>
              <a:gd name="connsiteY8" fmla="*/ 727553 h 727553"/>
              <a:gd name="connsiteX0" fmla="*/ 463684 w 1140714"/>
              <a:gd name="connsiteY0" fmla="*/ 719277 h 719277"/>
              <a:gd name="connsiteX1" fmla="*/ 609035 w 1140714"/>
              <a:gd name="connsiteY1" fmla="*/ 630600 h 719277"/>
              <a:gd name="connsiteX2" fmla="*/ 999851 w 1140714"/>
              <a:gd name="connsiteY2" fmla="*/ 542206 h 719277"/>
              <a:gd name="connsiteX3" fmla="*/ 1133577 w 1140714"/>
              <a:gd name="connsiteY3" fmla="*/ 251124 h 719277"/>
              <a:gd name="connsiteX4" fmla="*/ 852002 w 1140714"/>
              <a:gd name="connsiteY4" fmla="*/ 8636 h 719277"/>
              <a:gd name="connsiteX5" fmla="*/ 223273 w 1140714"/>
              <a:gd name="connsiteY5" fmla="*/ 73334 h 719277"/>
              <a:gd name="connsiteX6" fmla="*/ 0 w 1140714"/>
              <a:gd name="connsiteY6" fmla="*/ 335540 h 719277"/>
              <a:gd name="connsiteX7" fmla="*/ 396342 w 1140714"/>
              <a:gd name="connsiteY7" fmla="*/ 644506 h 719277"/>
              <a:gd name="connsiteX8" fmla="*/ 463684 w 1140714"/>
              <a:gd name="connsiteY8" fmla="*/ 719277 h 719277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6732"/>
              <a:gd name="connsiteY0" fmla="*/ 721380 h 721380"/>
              <a:gd name="connsiteX1" fmla="*/ 610575 w 1136732"/>
              <a:gd name="connsiteY1" fmla="*/ 643699 h 721380"/>
              <a:gd name="connsiteX2" fmla="*/ 999851 w 1136732"/>
              <a:gd name="connsiteY2" fmla="*/ 544309 h 721380"/>
              <a:gd name="connsiteX3" fmla="*/ 1133577 w 1136732"/>
              <a:gd name="connsiteY3" fmla="*/ 253227 h 721380"/>
              <a:gd name="connsiteX4" fmla="*/ 852002 w 1136732"/>
              <a:gd name="connsiteY4" fmla="*/ 10739 h 721380"/>
              <a:gd name="connsiteX5" fmla="*/ 223273 w 1136732"/>
              <a:gd name="connsiteY5" fmla="*/ 64441 h 721380"/>
              <a:gd name="connsiteX6" fmla="*/ 0 w 1136732"/>
              <a:gd name="connsiteY6" fmla="*/ 337643 h 721380"/>
              <a:gd name="connsiteX7" fmla="*/ 396342 w 1136732"/>
              <a:gd name="connsiteY7" fmla="*/ 646609 h 721380"/>
              <a:gd name="connsiteX8" fmla="*/ 463684 w 1136732"/>
              <a:gd name="connsiteY8" fmla="*/ 721380 h 721380"/>
              <a:gd name="connsiteX0" fmla="*/ 463684 w 1121891"/>
              <a:gd name="connsiteY0" fmla="*/ 721255 h 721255"/>
              <a:gd name="connsiteX1" fmla="*/ 610575 w 1121891"/>
              <a:gd name="connsiteY1" fmla="*/ 643574 h 721255"/>
              <a:gd name="connsiteX2" fmla="*/ 999851 w 1121891"/>
              <a:gd name="connsiteY2" fmla="*/ 544184 h 721255"/>
              <a:gd name="connsiteX3" fmla="*/ 1118177 w 1121891"/>
              <a:gd name="connsiteY3" fmla="*/ 251269 h 721255"/>
              <a:gd name="connsiteX4" fmla="*/ 852002 w 1121891"/>
              <a:gd name="connsiteY4" fmla="*/ 10614 h 721255"/>
              <a:gd name="connsiteX5" fmla="*/ 223273 w 1121891"/>
              <a:gd name="connsiteY5" fmla="*/ 64316 h 721255"/>
              <a:gd name="connsiteX6" fmla="*/ 0 w 1121891"/>
              <a:gd name="connsiteY6" fmla="*/ 337518 h 721255"/>
              <a:gd name="connsiteX7" fmla="*/ 396342 w 1121891"/>
              <a:gd name="connsiteY7" fmla="*/ 646484 h 721255"/>
              <a:gd name="connsiteX8" fmla="*/ 463684 w 1121891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354"/>
              <a:gd name="connsiteY0" fmla="*/ 721255 h 721255"/>
              <a:gd name="connsiteX1" fmla="*/ 610575 w 1123354"/>
              <a:gd name="connsiteY1" fmla="*/ 643574 h 721255"/>
              <a:gd name="connsiteX2" fmla="*/ 999851 w 1123354"/>
              <a:gd name="connsiteY2" fmla="*/ 549682 h 721255"/>
              <a:gd name="connsiteX3" fmla="*/ 1118177 w 1123354"/>
              <a:gd name="connsiteY3" fmla="*/ 251269 h 721255"/>
              <a:gd name="connsiteX4" fmla="*/ 852002 w 1123354"/>
              <a:gd name="connsiteY4" fmla="*/ 10614 h 721255"/>
              <a:gd name="connsiteX5" fmla="*/ 223273 w 1123354"/>
              <a:gd name="connsiteY5" fmla="*/ 64316 h 721255"/>
              <a:gd name="connsiteX6" fmla="*/ 0 w 1123354"/>
              <a:gd name="connsiteY6" fmla="*/ 337518 h 721255"/>
              <a:gd name="connsiteX7" fmla="*/ 396342 w 1123354"/>
              <a:gd name="connsiteY7" fmla="*/ 646484 h 721255"/>
              <a:gd name="connsiteX8" fmla="*/ 463684 w 1123354"/>
              <a:gd name="connsiteY8" fmla="*/ 721255 h 721255"/>
              <a:gd name="connsiteX0" fmla="*/ 411324 w 1070994"/>
              <a:gd name="connsiteY0" fmla="*/ 721255 h 721255"/>
              <a:gd name="connsiteX1" fmla="*/ 558215 w 1070994"/>
              <a:gd name="connsiteY1" fmla="*/ 643574 h 721255"/>
              <a:gd name="connsiteX2" fmla="*/ 947491 w 1070994"/>
              <a:gd name="connsiteY2" fmla="*/ 549682 h 721255"/>
              <a:gd name="connsiteX3" fmla="*/ 1065817 w 1070994"/>
              <a:gd name="connsiteY3" fmla="*/ 251269 h 721255"/>
              <a:gd name="connsiteX4" fmla="*/ 799642 w 1070994"/>
              <a:gd name="connsiteY4" fmla="*/ 10614 h 721255"/>
              <a:gd name="connsiteX5" fmla="*/ 170913 w 1070994"/>
              <a:gd name="connsiteY5" fmla="*/ 64316 h 721255"/>
              <a:gd name="connsiteX6" fmla="*/ 0 w 1070994"/>
              <a:gd name="connsiteY6" fmla="*/ 339351 h 721255"/>
              <a:gd name="connsiteX7" fmla="*/ 343982 w 1070994"/>
              <a:gd name="connsiteY7" fmla="*/ 646484 h 721255"/>
              <a:gd name="connsiteX8" fmla="*/ 411324 w 107099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3864 h 723864"/>
              <a:gd name="connsiteX1" fmla="*/ 538195 w 1050974"/>
              <a:gd name="connsiteY1" fmla="*/ 646183 h 723864"/>
              <a:gd name="connsiteX2" fmla="*/ 927471 w 1050974"/>
              <a:gd name="connsiteY2" fmla="*/ 552291 h 723864"/>
              <a:gd name="connsiteX3" fmla="*/ 1045797 w 1050974"/>
              <a:gd name="connsiteY3" fmla="*/ 253878 h 723864"/>
              <a:gd name="connsiteX4" fmla="*/ 779622 w 1050974"/>
              <a:gd name="connsiteY4" fmla="*/ 13223 h 723864"/>
              <a:gd name="connsiteX5" fmla="*/ 201713 w 1050974"/>
              <a:gd name="connsiteY5" fmla="*/ 55929 h 723864"/>
              <a:gd name="connsiteX6" fmla="*/ 0 w 1050974"/>
              <a:gd name="connsiteY6" fmla="*/ 341960 h 723864"/>
              <a:gd name="connsiteX7" fmla="*/ 323962 w 1050974"/>
              <a:gd name="connsiteY7" fmla="*/ 649093 h 723864"/>
              <a:gd name="connsiteX8" fmla="*/ 391304 w 1050974"/>
              <a:gd name="connsiteY8" fmla="*/ 723864 h 723864"/>
              <a:gd name="connsiteX0" fmla="*/ 391304 w 1050974"/>
              <a:gd name="connsiteY0" fmla="*/ 722931 h 722931"/>
              <a:gd name="connsiteX1" fmla="*/ 538195 w 1050974"/>
              <a:gd name="connsiteY1" fmla="*/ 645250 h 722931"/>
              <a:gd name="connsiteX2" fmla="*/ 927471 w 1050974"/>
              <a:gd name="connsiteY2" fmla="*/ 551358 h 722931"/>
              <a:gd name="connsiteX3" fmla="*/ 1045797 w 1050974"/>
              <a:gd name="connsiteY3" fmla="*/ 252945 h 722931"/>
              <a:gd name="connsiteX4" fmla="*/ 779622 w 1050974"/>
              <a:gd name="connsiteY4" fmla="*/ 12290 h 722931"/>
              <a:gd name="connsiteX5" fmla="*/ 215573 w 1050974"/>
              <a:gd name="connsiteY5" fmla="*/ 58661 h 722931"/>
              <a:gd name="connsiteX6" fmla="*/ 0 w 1050974"/>
              <a:gd name="connsiteY6" fmla="*/ 341027 h 722931"/>
              <a:gd name="connsiteX7" fmla="*/ 323962 w 1050974"/>
              <a:gd name="connsiteY7" fmla="*/ 648160 h 722931"/>
              <a:gd name="connsiteX8" fmla="*/ 391304 w 1050974"/>
              <a:gd name="connsiteY8" fmla="*/ 722931 h 722931"/>
              <a:gd name="connsiteX0" fmla="*/ 382064 w 1041734"/>
              <a:gd name="connsiteY0" fmla="*/ 722931 h 722931"/>
              <a:gd name="connsiteX1" fmla="*/ 528955 w 1041734"/>
              <a:gd name="connsiteY1" fmla="*/ 645250 h 722931"/>
              <a:gd name="connsiteX2" fmla="*/ 918231 w 1041734"/>
              <a:gd name="connsiteY2" fmla="*/ 551358 h 722931"/>
              <a:gd name="connsiteX3" fmla="*/ 1036557 w 1041734"/>
              <a:gd name="connsiteY3" fmla="*/ 252945 h 722931"/>
              <a:gd name="connsiteX4" fmla="*/ 770382 w 1041734"/>
              <a:gd name="connsiteY4" fmla="*/ 12290 h 722931"/>
              <a:gd name="connsiteX5" fmla="*/ 206333 w 1041734"/>
              <a:gd name="connsiteY5" fmla="*/ 58661 h 722931"/>
              <a:gd name="connsiteX6" fmla="*/ 0 w 1041734"/>
              <a:gd name="connsiteY6" fmla="*/ 342860 h 722931"/>
              <a:gd name="connsiteX7" fmla="*/ 314722 w 1041734"/>
              <a:gd name="connsiteY7" fmla="*/ 648160 h 722931"/>
              <a:gd name="connsiteX8" fmla="*/ 382064 w 1041734"/>
              <a:gd name="connsiteY8" fmla="*/ 722931 h 722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1734" h="722931">
                <a:moveTo>
                  <a:pt x="382064" y="722931"/>
                </a:moveTo>
                <a:cubicBezTo>
                  <a:pt x="406019" y="660055"/>
                  <a:pt x="439594" y="666515"/>
                  <a:pt x="528955" y="645250"/>
                </a:cubicBezTo>
                <a:cubicBezTo>
                  <a:pt x="618316" y="623985"/>
                  <a:pt x="833631" y="616742"/>
                  <a:pt x="918231" y="551358"/>
                </a:cubicBezTo>
                <a:cubicBezTo>
                  <a:pt x="1002831" y="485974"/>
                  <a:pt x="1059658" y="370279"/>
                  <a:pt x="1036557" y="252945"/>
                </a:cubicBezTo>
                <a:cubicBezTo>
                  <a:pt x="1013456" y="135611"/>
                  <a:pt x="908753" y="44671"/>
                  <a:pt x="770382" y="12290"/>
                </a:cubicBezTo>
                <a:cubicBezTo>
                  <a:pt x="632011" y="-20091"/>
                  <a:pt x="338916" y="17165"/>
                  <a:pt x="206333" y="58661"/>
                </a:cubicBezTo>
                <a:cubicBezTo>
                  <a:pt x="73750" y="100157"/>
                  <a:pt x="1822" y="199023"/>
                  <a:pt x="0" y="342860"/>
                </a:cubicBezTo>
                <a:cubicBezTo>
                  <a:pt x="27105" y="498943"/>
                  <a:pt x="87932" y="573770"/>
                  <a:pt x="314722" y="648160"/>
                </a:cubicBezTo>
                <a:cubicBezTo>
                  <a:pt x="367872" y="666162"/>
                  <a:pt x="382064" y="722931"/>
                  <a:pt x="382064" y="722931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ECC812-F2A9-46D4-9B78-6659C68ED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2671" y="1932214"/>
            <a:ext cx="6966858" cy="309154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B7A37F60-69E7-41AC-BC9A-9DBC3B577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492880">
            <a:off x="2455668" y="1103025"/>
            <a:ext cx="8982171" cy="5009917"/>
          </a:xfrm>
          <a:custGeom>
            <a:avLst/>
            <a:gdLst>
              <a:gd name="connsiteX0" fmla="*/ 284628 w 960507"/>
              <a:gd name="connsiteY0" fmla="*/ 725426 h 725435"/>
              <a:gd name="connsiteX1" fmla="*/ 429979 w 960507"/>
              <a:gd name="connsiteY1" fmla="*/ 636749 h 725435"/>
              <a:gd name="connsiteX2" fmla="*/ 805646 w 960507"/>
              <a:gd name="connsiteY2" fmla="*/ 523401 h 725435"/>
              <a:gd name="connsiteX3" fmla="*/ 954521 w 960507"/>
              <a:gd name="connsiteY3" fmla="*/ 257273 h 725435"/>
              <a:gd name="connsiteX4" fmla="*/ 674486 w 960507"/>
              <a:gd name="connsiteY4" fmla="*/ 5622 h 725435"/>
              <a:gd name="connsiteX5" fmla="*/ 15261 w 960507"/>
              <a:gd name="connsiteY5" fmla="*/ 246605 h 725435"/>
              <a:gd name="connsiteX6" fmla="*/ 217286 w 960507"/>
              <a:gd name="connsiteY6" fmla="*/ 650655 h 725435"/>
              <a:gd name="connsiteX7" fmla="*/ 284628 w 960507"/>
              <a:gd name="connsiteY7" fmla="*/ 725426 h 725435"/>
              <a:gd name="connsiteX0" fmla="*/ 284667 w 961601"/>
              <a:gd name="connsiteY0" fmla="*/ 725435 h 725435"/>
              <a:gd name="connsiteX1" fmla="*/ 430018 w 961601"/>
              <a:gd name="connsiteY1" fmla="*/ 636758 h 725435"/>
              <a:gd name="connsiteX2" fmla="*/ 820834 w 961601"/>
              <a:gd name="connsiteY2" fmla="*/ 548364 h 725435"/>
              <a:gd name="connsiteX3" fmla="*/ 954560 w 961601"/>
              <a:gd name="connsiteY3" fmla="*/ 257282 h 725435"/>
              <a:gd name="connsiteX4" fmla="*/ 674525 w 961601"/>
              <a:gd name="connsiteY4" fmla="*/ 5631 h 725435"/>
              <a:gd name="connsiteX5" fmla="*/ 15300 w 961601"/>
              <a:gd name="connsiteY5" fmla="*/ 246614 h 725435"/>
              <a:gd name="connsiteX6" fmla="*/ 217325 w 961601"/>
              <a:gd name="connsiteY6" fmla="*/ 650664 h 725435"/>
              <a:gd name="connsiteX7" fmla="*/ 284667 w 961601"/>
              <a:gd name="connsiteY7" fmla="*/ 725435 h 725435"/>
              <a:gd name="connsiteX0" fmla="*/ 284667 w 961601"/>
              <a:gd name="connsiteY0" fmla="*/ 725962 h 725962"/>
              <a:gd name="connsiteX1" fmla="*/ 430018 w 961601"/>
              <a:gd name="connsiteY1" fmla="*/ 637285 h 725962"/>
              <a:gd name="connsiteX2" fmla="*/ 820834 w 961601"/>
              <a:gd name="connsiteY2" fmla="*/ 548891 h 725962"/>
              <a:gd name="connsiteX3" fmla="*/ 954560 w 961601"/>
              <a:gd name="connsiteY3" fmla="*/ 257809 h 725962"/>
              <a:gd name="connsiteX4" fmla="*/ 674525 w 961601"/>
              <a:gd name="connsiteY4" fmla="*/ 6158 h 725962"/>
              <a:gd name="connsiteX5" fmla="*/ 15300 w 961601"/>
              <a:gd name="connsiteY5" fmla="*/ 247141 h 725962"/>
              <a:gd name="connsiteX6" fmla="*/ 217325 w 961601"/>
              <a:gd name="connsiteY6" fmla="*/ 651191 h 725962"/>
              <a:gd name="connsiteX7" fmla="*/ 284667 w 961601"/>
              <a:gd name="connsiteY7" fmla="*/ 725962 h 725962"/>
              <a:gd name="connsiteX0" fmla="*/ 410902 w 1087836"/>
              <a:gd name="connsiteY0" fmla="*/ 719810 h 719810"/>
              <a:gd name="connsiteX1" fmla="*/ 556253 w 1087836"/>
              <a:gd name="connsiteY1" fmla="*/ 631133 h 719810"/>
              <a:gd name="connsiteX2" fmla="*/ 947069 w 1087836"/>
              <a:gd name="connsiteY2" fmla="*/ 542739 h 719810"/>
              <a:gd name="connsiteX3" fmla="*/ 1080795 w 1087836"/>
              <a:gd name="connsiteY3" fmla="*/ 251657 h 719810"/>
              <a:gd name="connsiteX4" fmla="*/ 800760 w 1087836"/>
              <a:gd name="connsiteY4" fmla="*/ 6 h 719810"/>
              <a:gd name="connsiteX5" fmla="*/ 5261 w 1087836"/>
              <a:gd name="connsiteY5" fmla="*/ 248982 h 719810"/>
              <a:gd name="connsiteX6" fmla="*/ 343560 w 1087836"/>
              <a:gd name="connsiteY6" fmla="*/ 645039 h 719810"/>
              <a:gd name="connsiteX7" fmla="*/ 410902 w 1087836"/>
              <a:gd name="connsiteY7" fmla="*/ 719810 h 719810"/>
              <a:gd name="connsiteX0" fmla="*/ 412791 w 1089725"/>
              <a:gd name="connsiteY0" fmla="*/ 726835 h 726835"/>
              <a:gd name="connsiteX1" fmla="*/ 558142 w 1089725"/>
              <a:gd name="connsiteY1" fmla="*/ 638158 h 726835"/>
              <a:gd name="connsiteX2" fmla="*/ 948958 w 1089725"/>
              <a:gd name="connsiteY2" fmla="*/ 549764 h 726835"/>
              <a:gd name="connsiteX3" fmla="*/ 1082684 w 1089725"/>
              <a:gd name="connsiteY3" fmla="*/ 258682 h 726835"/>
              <a:gd name="connsiteX4" fmla="*/ 802649 w 1089725"/>
              <a:gd name="connsiteY4" fmla="*/ 7031 h 726835"/>
              <a:gd name="connsiteX5" fmla="*/ 171027 w 1089725"/>
              <a:gd name="connsiteY5" fmla="*/ 85967 h 726835"/>
              <a:gd name="connsiteX6" fmla="*/ 7150 w 1089725"/>
              <a:gd name="connsiteY6" fmla="*/ 256007 h 726835"/>
              <a:gd name="connsiteX7" fmla="*/ 345449 w 1089725"/>
              <a:gd name="connsiteY7" fmla="*/ 652064 h 726835"/>
              <a:gd name="connsiteX8" fmla="*/ 412791 w 1089725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7340 w 1084274"/>
              <a:gd name="connsiteY0" fmla="*/ 726835 h 726835"/>
              <a:gd name="connsiteX1" fmla="*/ 552691 w 1084274"/>
              <a:gd name="connsiteY1" fmla="*/ 638158 h 726835"/>
              <a:gd name="connsiteX2" fmla="*/ 943507 w 1084274"/>
              <a:gd name="connsiteY2" fmla="*/ 549764 h 726835"/>
              <a:gd name="connsiteX3" fmla="*/ 1077233 w 1084274"/>
              <a:gd name="connsiteY3" fmla="*/ 258682 h 726835"/>
              <a:gd name="connsiteX4" fmla="*/ 797198 w 1084274"/>
              <a:gd name="connsiteY4" fmla="*/ 7031 h 726835"/>
              <a:gd name="connsiteX5" fmla="*/ 165576 w 1084274"/>
              <a:gd name="connsiteY5" fmla="*/ 85967 h 726835"/>
              <a:gd name="connsiteX6" fmla="*/ 5798 w 1084274"/>
              <a:gd name="connsiteY6" fmla="*/ 285590 h 726835"/>
              <a:gd name="connsiteX7" fmla="*/ 339998 w 1084274"/>
              <a:gd name="connsiteY7" fmla="*/ 652064 h 726835"/>
              <a:gd name="connsiteX8" fmla="*/ 407340 w 1084274"/>
              <a:gd name="connsiteY8" fmla="*/ 726835 h 726835"/>
              <a:gd name="connsiteX0" fmla="*/ 405193 w 1082127"/>
              <a:gd name="connsiteY0" fmla="*/ 726835 h 726835"/>
              <a:gd name="connsiteX1" fmla="*/ 550544 w 1082127"/>
              <a:gd name="connsiteY1" fmla="*/ 638158 h 726835"/>
              <a:gd name="connsiteX2" fmla="*/ 941360 w 1082127"/>
              <a:gd name="connsiteY2" fmla="*/ 549764 h 726835"/>
              <a:gd name="connsiteX3" fmla="*/ 1075086 w 1082127"/>
              <a:gd name="connsiteY3" fmla="*/ 258682 h 726835"/>
              <a:gd name="connsiteX4" fmla="*/ 795051 w 1082127"/>
              <a:gd name="connsiteY4" fmla="*/ 7031 h 726835"/>
              <a:gd name="connsiteX5" fmla="*/ 163429 w 1082127"/>
              <a:gd name="connsiteY5" fmla="*/ 85967 h 726835"/>
              <a:gd name="connsiteX6" fmla="*/ 5959 w 1082127"/>
              <a:gd name="connsiteY6" fmla="*/ 336874 h 726835"/>
              <a:gd name="connsiteX7" fmla="*/ 337851 w 1082127"/>
              <a:gd name="connsiteY7" fmla="*/ 652064 h 726835"/>
              <a:gd name="connsiteX8" fmla="*/ 405193 w 1082127"/>
              <a:gd name="connsiteY8" fmla="*/ 726835 h 726835"/>
              <a:gd name="connsiteX0" fmla="*/ 405097 w 1082031"/>
              <a:gd name="connsiteY0" fmla="*/ 727553 h 727553"/>
              <a:gd name="connsiteX1" fmla="*/ 550448 w 1082031"/>
              <a:gd name="connsiteY1" fmla="*/ 638876 h 727553"/>
              <a:gd name="connsiteX2" fmla="*/ 941264 w 1082031"/>
              <a:gd name="connsiteY2" fmla="*/ 550482 h 727553"/>
              <a:gd name="connsiteX3" fmla="*/ 1074990 w 1082031"/>
              <a:gd name="connsiteY3" fmla="*/ 259400 h 727553"/>
              <a:gd name="connsiteX4" fmla="*/ 794955 w 1082031"/>
              <a:gd name="connsiteY4" fmla="*/ 7749 h 727553"/>
              <a:gd name="connsiteX5" fmla="*/ 164686 w 1082031"/>
              <a:gd name="connsiteY5" fmla="*/ 81610 h 727553"/>
              <a:gd name="connsiteX6" fmla="*/ 5863 w 1082031"/>
              <a:gd name="connsiteY6" fmla="*/ 337592 h 727553"/>
              <a:gd name="connsiteX7" fmla="*/ 337755 w 1082031"/>
              <a:gd name="connsiteY7" fmla="*/ 652782 h 727553"/>
              <a:gd name="connsiteX8" fmla="*/ 405097 w 1082031"/>
              <a:gd name="connsiteY8" fmla="*/ 727553 h 727553"/>
              <a:gd name="connsiteX0" fmla="*/ 427815 w 1104749"/>
              <a:gd name="connsiteY0" fmla="*/ 727553 h 727553"/>
              <a:gd name="connsiteX1" fmla="*/ 573166 w 1104749"/>
              <a:gd name="connsiteY1" fmla="*/ 638876 h 727553"/>
              <a:gd name="connsiteX2" fmla="*/ 963982 w 1104749"/>
              <a:gd name="connsiteY2" fmla="*/ 550482 h 727553"/>
              <a:gd name="connsiteX3" fmla="*/ 1097708 w 1104749"/>
              <a:gd name="connsiteY3" fmla="*/ 259400 h 727553"/>
              <a:gd name="connsiteX4" fmla="*/ 817673 w 1104749"/>
              <a:gd name="connsiteY4" fmla="*/ 7749 h 727553"/>
              <a:gd name="connsiteX5" fmla="*/ 187404 w 1104749"/>
              <a:gd name="connsiteY5" fmla="*/ 81610 h 727553"/>
              <a:gd name="connsiteX6" fmla="*/ 4537 w 1104749"/>
              <a:gd name="connsiteY6" fmla="*/ 344274 h 727553"/>
              <a:gd name="connsiteX7" fmla="*/ 360473 w 1104749"/>
              <a:gd name="connsiteY7" fmla="*/ 652782 h 727553"/>
              <a:gd name="connsiteX8" fmla="*/ 427815 w 1104749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37503 w 1114437"/>
              <a:gd name="connsiteY0" fmla="*/ 727553 h 727553"/>
              <a:gd name="connsiteX1" fmla="*/ 582854 w 1114437"/>
              <a:gd name="connsiteY1" fmla="*/ 638876 h 727553"/>
              <a:gd name="connsiteX2" fmla="*/ 973670 w 1114437"/>
              <a:gd name="connsiteY2" fmla="*/ 550482 h 727553"/>
              <a:gd name="connsiteX3" fmla="*/ 1107396 w 1114437"/>
              <a:gd name="connsiteY3" fmla="*/ 259400 h 727553"/>
              <a:gd name="connsiteX4" fmla="*/ 827361 w 1114437"/>
              <a:gd name="connsiteY4" fmla="*/ 7749 h 727553"/>
              <a:gd name="connsiteX5" fmla="*/ 197092 w 1114437"/>
              <a:gd name="connsiteY5" fmla="*/ 81610 h 727553"/>
              <a:gd name="connsiteX6" fmla="*/ 0 w 1114437"/>
              <a:gd name="connsiteY6" fmla="*/ 341962 h 727553"/>
              <a:gd name="connsiteX7" fmla="*/ 370161 w 1114437"/>
              <a:gd name="connsiteY7" fmla="*/ 652782 h 727553"/>
              <a:gd name="connsiteX8" fmla="*/ 437503 w 1114437"/>
              <a:gd name="connsiteY8" fmla="*/ 727553 h 727553"/>
              <a:gd name="connsiteX0" fmla="*/ 463684 w 1140618"/>
              <a:gd name="connsiteY0" fmla="*/ 727553 h 727553"/>
              <a:gd name="connsiteX1" fmla="*/ 609035 w 1140618"/>
              <a:gd name="connsiteY1" fmla="*/ 638876 h 727553"/>
              <a:gd name="connsiteX2" fmla="*/ 999851 w 1140618"/>
              <a:gd name="connsiteY2" fmla="*/ 550482 h 727553"/>
              <a:gd name="connsiteX3" fmla="*/ 1133577 w 1140618"/>
              <a:gd name="connsiteY3" fmla="*/ 259400 h 727553"/>
              <a:gd name="connsiteX4" fmla="*/ 853542 w 1140618"/>
              <a:gd name="connsiteY4" fmla="*/ 7749 h 727553"/>
              <a:gd name="connsiteX5" fmla="*/ 223273 w 1140618"/>
              <a:gd name="connsiteY5" fmla="*/ 81610 h 727553"/>
              <a:gd name="connsiteX6" fmla="*/ 0 w 1140618"/>
              <a:gd name="connsiteY6" fmla="*/ 343816 h 727553"/>
              <a:gd name="connsiteX7" fmla="*/ 396342 w 1140618"/>
              <a:gd name="connsiteY7" fmla="*/ 652782 h 727553"/>
              <a:gd name="connsiteX8" fmla="*/ 463684 w 1140618"/>
              <a:gd name="connsiteY8" fmla="*/ 727553 h 727553"/>
              <a:gd name="connsiteX0" fmla="*/ 463684 w 1140714"/>
              <a:gd name="connsiteY0" fmla="*/ 719277 h 719277"/>
              <a:gd name="connsiteX1" fmla="*/ 609035 w 1140714"/>
              <a:gd name="connsiteY1" fmla="*/ 630600 h 719277"/>
              <a:gd name="connsiteX2" fmla="*/ 999851 w 1140714"/>
              <a:gd name="connsiteY2" fmla="*/ 542206 h 719277"/>
              <a:gd name="connsiteX3" fmla="*/ 1133577 w 1140714"/>
              <a:gd name="connsiteY3" fmla="*/ 251124 h 719277"/>
              <a:gd name="connsiteX4" fmla="*/ 852002 w 1140714"/>
              <a:gd name="connsiteY4" fmla="*/ 8636 h 719277"/>
              <a:gd name="connsiteX5" fmla="*/ 223273 w 1140714"/>
              <a:gd name="connsiteY5" fmla="*/ 73334 h 719277"/>
              <a:gd name="connsiteX6" fmla="*/ 0 w 1140714"/>
              <a:gd name="connsiteY6" fmla="*/ 335540 h 719277"/>
              <a:gd name="connsiteX7" fmla="*/ 396342 w 1140714"/>
              <a:gd name="connsiteY7" fmla="*/ 644506 h 719277"/>
              <a:gd name="connsiteX8" fmla="*/ 463684 w 1140714"/>
              <a:gd name="connsiteY8" fmla="*/ 719277 h 719277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6732"/>
              <a:gd name="connsiteY0" fmla="*/ 721380 h 721380"/>
              <a:gd name="connsiteX1" fmla="*/ 610575 w 1136732"/>
              <a:gd name="connsiteY1" fmla="*/ 643699 h 721380"/>
              <a:gd name="connsiteX2" fmla="*/ 999851 w 1136732"/>
              <a:gd name="connsiteY2" fmla="*/ 544309 h 721380"/>
              <a:gd name="connsiteX3" fmla="*/ 1133577 w 1136732"/>
              <a:gd name="connsiteY3" fmla="*/ 253227 h 721380"/>
              <a:gd name="connsiteX4" fmla="*/ 852002 w 1136732"/>
              <a:gd name="connsiteY4" fmla="*/ 10739 h 721380"/>
              <a:gd name="connsiteX5" fmla="*/ 223273 w 1136732"/>
              <a:gd name="connsiteY5" fmla="*/ 64441 h 721380"/>
              <a:gd name="connsiteX6" fmla="*/ 0 w 1136732"/>
              <a:gd name="connsiteY6" fmla="*/ 337643 h 721380"/>
              <a:gd name="connsiteX7" fmla="*/ 396342 w 1136732"/>
              <a:gd name="connsiteY7" fmla="*/ 646609 h 721380"/>
              <a:gd name="connsiteX8" fmla="*/ 463684 w 1136732"/>
              <a:gd name="connsiteY8" fmla="*/ 721380 h 721380"/>
              <a:gd name="connsiteX0" fmla="*/ 463684 w 1121891"/>
              <a:gd name="connsiteY0" fmla="*/ 721255 h 721255"/>
              <a:gd name="connsiteX1" fmla="*/ 610575 w 1121891"/>
              <a:gd name="connsiteY1" fmla="*/ 643574 h 721255"/>
              <a:gd name="connsiteX2" fmla="*/ 999851 w 1121891"/>
              <a:gd name="connsiteY2" fmla="*/ 544184 h 721255"/>
              <a:gd name="connsiteX3" fmla="*/ 1118177 w 1121891"/>
              <a:gd name="connsiteY3" fmla="*/ 251269 h 721255"/>
              <a:gd name="connsiteX4" fmla="*/ 852002 w 1121891"/>
              <a:gd name="connsiteY4" fmla="*/ 10614 h 721255"/>
              <a:gd name="connsiteX5" fmla="*/ 223273 w 1121891"/>
              <a:gd name="connsiteY5" fmla="*/ 64316 h 721255"/>
              <a:gd name="connsiteX6" fmla="*/ 0 w 1121891"/>
              <a:gd name="connsiteY6" fmla="*/ 337518 h 721255"/>
              <a:gd name="connsiteX7" fmla="*/ 396342 w 1121891"/>
              <a:gd name="connsiteY7" fmla="*/ 646484 h 721255"/>
              <a:gd name="connsiteX8" fmla="*/ 463684 w 1121891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354"/>
              <a:gd name="connsiteY0" fmla="*/ 721255 h 721255"/>
              <a:gd name="connsiteX1" fmla="*/ 610575 w 1123354"/>
              <a:gd name="connsiteY1" fmla="*/ 643574 h 721255"/>
              <a:gd name="connsiteX2" fmla="*/ 999851 w 1123354"/>
              <a:gd name="connsiteY2" fmla="*/ 549682 h 721255"/>
              <a:gd name="connsiteX3" fmla="*/ 1118177 w 1123354"/>
              <a:gd name="connsiteY3" fmla="*/ 251269 h 721255"/>
              <a:gd name="connsiteX4" fmla="*/ 852002 w 1123354"/>
              <a:gd name="connsiteY4" fmla="*/ 10614 h 721255"/>
              <a:gd name="connsiteX5" fmla="*/ 223273 w 1123354"/>
              <a:gd name="connsiteY5" fmla="*/ 64316 h 721255"/>
              <a:gd name="connsiteX6" fmla="*/ 0 w 1123354"/>
              <a:gd name="connsiteY6" fmla="*/ 337518 h 721255"/>
              <a:gd name="connsiteX7" fmla="*/ 396342 w 1123354"/>
              <a:gd name="connsiteY7" fmla="*/ 646484 h 721255"/>
              <a:gd name="connsiteX8" fmla="*/ 463684 w 1123354"/>
              <a:gd name="connsiteY8" fmla="*/ 721255 h 721255"/>
              <a:gd name="connsiteX0" fmla="*/ 411324 w 1070994"/>
              <a:gd name="connsiteY0" fmla="*/ 721255 h 721255"/>
              <a:gd name="connsiteX1" fmla="*/ 558215 w 1070994"/>
              <a:gd name="connsiteY1" fmla="*/ 643574 h 721255"/>
              <a:gd name="connsiteX2" fmla="*/ 947491 w 1070994"/>
              <a:gd name="connsiteY2" fmla="*/ 549682 h 721255"/>
              <a:gd name="connsiteX3" fmla="*/ 1065817 w 1070994"/>
              <a:gd name="connsiteY3" fmla="*/ 251269 h 721255"/>
              <a:gd name="connsiteX4" fmla="*/ 799642 w 1070994"/>
              <a:gd name="connsiteY4" fmla="*/ 10614 h 721255"/>
              <a:gd name="connsiteX5" fmla="*/ 170913 w 1070994"/>
              <a:gd name="connsiteY5" fmla="*/ 64316 h 721255"/>
              <a:gd name="connsiteX6" fmla="*/ 0 w 1070994"/>
              <a:gd name="connsiteY6" fmla="*/ 339351 h 721255"/>
              <a:gd name="connsiteX7" fmla="*/ 343982 w 1070994"/>
              <a:gd name="connsiteY7" fmla="*/ 646484 h 721255"/>
              <a:gd name="connsiteX8" fmla="*/ 411324 w 107099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3864 h 723864"/>
              <a:gd name="connsiteX1" fmla="*/ 538195 w 1050974"/>
              <a:gd name="connsiteY1" fmla="*/ 646183 h 723864"/>
              <a:gd name="connsiteX2" fmla="*/ 927471 w 1050974"/>
              <a:gd name="connsiteY2" fmla="*/ 552291 h 723864"/>
              <a:gd name="connsiteX3" fmla="*/ 1045797 w 1050974"/>
              <a:gd name="connsiteY3" fmla="*/ 253878 h 723864"/>
              <a:gd name="connsiteX4" fmla="*/ 779622 w 1050974"/>
              <a:gd name="connsiteY4" fmla="*/ 13223 h 723864"/>
              <a:gd name="connsiteX5" fmla="*/ 201713 w 1050974"/>
              <a:gd name="connsiteY5" fmla="*/ 55929 h 723864"/>
              <a:gd name="connsiteX6" fmla="*/ 0 w 1050974"/>
              <a:gd name="connsiteY6" fmla="*/ 341960 h 723864"/>
              <a:gd name="connsiteX7" fmla="*/ 323962 w 1050974"/>
              <a:gd name="connsiteY7" fmla="*/ 649093 h 723864"/>
              <a:gd name="connsiteX8" fmla="*/ 391304 w 1050974"/>
              <a:gd name="connsiteY8" fmla="*/ 723864 h 723864"/>
              <a:gd name="connsiteX0" fmla="*/ 391304 w 1050974"/>
              <a:gd name="connsiteY0" fmla="*/ 722931 h 722931"/>
              <a:gd name="connsiteX1" fmla="*/ 538195 w 1050974"/>
              <a:gd name="connsiteY1" fmla="*/ 645250 h 722931"/>
              <a:gd name="connsiteX2" fmla="*/ 927471 w 1050974"/>
              <a:gd name="connsiteY2" fmla="*/ 551358 h 722931"/>
              <a:gd name="connsiteX3" fmla="*/ 1045797 w 1050974"/>
              <a:gd name="connsiteY3" fmla="*/ 252945 h 722931"/>
              <a:gd name="connsiteX4" fmla="*/ 779622 w 1050974"/>
              <a:gd name="connsiteY4" fmla="*/ 12290 h 722931"/>
              <a:gd name="connsiteX5" fmla="*/ 215573 w 1050974"/>
              <a:gd name="connsiteY5" fmla="*/ 58661 h 722931"/>
              <a:gd name="connsiteX6" fmla="*/ 0 w 1050974"/>
              <a:gd name="connsiteY6" fmla="*/ 341027 h 722931"/>
              <a:gd name="connsiteX7" fmla="*/ 323962 w 1050974"/>
              <a:gd name="connsiteY7" fmla="*/ 648160 h 722931"/>
              <a:gd name="connsiteX8" fmla="*/ 391304 w 1050974"/>
              <a:gd name="connsiteY8" fmla="*/ 722931 h 722931"/>
              <a:gd name="connsiteX0" fmla="*/ 382064 w 1041734"/>
              <a:gd name="connsiteY0" fmla="*/ 722931 h 722931"/>
              <a:gd name="connsiteX1" fmla="*/ 528955 w 1041734"/>
              <a:gd name="connsiteY1" fmla="*/ 645250 h 722931"/>
              <a:gd name="connsiteX2" fmla="*/ 918231 w 1041734"/>
              <a:gd name="connsiteY2" fmla="*/ 551358 h 722931"/>
              <a:gd name="connsiteX3" fmla="*/ 1036557 w 1041734"/>
              <a:gd name="connsiteY3" fmla="*/ 252945 h 722931"/>
              <a:gd name="connsiteX4" fmla="*/ 770382 w 1041734"/>
              <a:gd name="connsiteY4" fmla="*/ 12290 h 722931"/>
              <a:gd name="connsiteX5" fmla="*/ 206333 w 1041734"/>
              <a:gd name="connsiteY5" fmla="*/ 58661 h 722931"/>
              <a:gd name="connsiteX6" fmla="*/ 0 w 1041734"/>
              <a:gd name="connsiteY6" fmla="*/ 342860 h 722931"/>
              <a:gd name="connsiteX7" fmla="*/ 314722 w 1041734"/>
              <a:gd name="connsiteY7" fmla="*/ 648160 h 722931"/>
              <a:gd name="connsiteX8" fmla="*/ 382064 w 1041734"/>
              <a:gd name="connsiteY8" fmla="*/ 722931 h 722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1734" h="722931">
                <a:moveTo>
                  <a:pt x="382064" y="722931"/>
                </a:moveTo>
                <a:cubicBezTo>
                  <a:pt x="406019" y="660055"/>
                  <a:pt x="439594" y="666515"/>
                  <a:pt x="528955" y="645250"/>
                </a:cubicBezTo>
                <a:cubicBezTo>
                  <a:pt x="618316" y="623985"/>
                  <a:pt x="833631" y="616742"/>
                  <a:pt x="918231" y="551358"/>
                </a:cubicBezTo>
                <a:cubicBezTo>
                  <a:pt x="1002831" y="485974"/>
                  <a:pt x="1059658" y="370279"/>
                  <a:pt x="1036557" y="252945"/>
                </a:cubicBezTo>
                <a:cubicBezTo>
                  <a:pt x="1013456" y="135611"/>
                  <a:pt x="908753" y="44671"/>
                  <a:pt x="770382" y="12290"/>
                </a:cubicBezTo>
                <a:cubicBezTo>
                  <a:pt x="632011" y="-20091"/>
                  <a:pt x="338916" y="17165"/>
                  <a:pt x="206333" y="58661"/>
                </a:cubicBezTo>
                <a:cubicBezTo>
                  <a:pt x="73750" y="100157"/>
                  <a:pt x="1822" y="199023"/>
                  <a:pt x="0" y="342860"/>
                </a:cubicBezTo>
                <a:cubicBezTo>
                  <a:pt x="27105" y="498943"/>
                  <a:pt x="87932" y="573770"/>
                  <a:pt x="314722" y="648160"/>
                </a:cubicBezTo>
                <a:cubicBezTo>
                  <a:pt x="367872" y="666162"/>
                  <a:pt x="382064" y="722931"/>
                  <a:pt x="382064" y="722931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179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6D441F-9FBB-4F90-987A-39793DE0E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C92B1E-8D5D-45CA-9A8B-53E3B7FEC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489E71-49A9-4CE9-AD1D-780A876BC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27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4053A-B2EE-4E20-9723-6BB0BBD50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53272"/>
            <a:ext cx="3932237" cy="173272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065AB-0DF3-4C86-AB5F-EB65021FD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5642" y="987425"/>
            <a:ext cx="5939745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D99FAE-8825-466D-9F1E-3B7BAED2C0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68550"/>
            <a:ext cx="3932237" cy="350043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3A6375-677F-4A58-B98D-18F3DEF8E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B40F2C-7AE7-481B-856A-B3E26AE8B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E7C48C-9BD9-41CB-915E-A905B8869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356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B6DE4-025D-4D93-A5D0-FB4589720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15915"/>
            <a:ext cx="3932237" cy="167008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93EE21-471F-4B7B-B7AF-192243A127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46B769-8E40-42E6-8F62-C4347B0CE9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65744"/>
            <a:ext cx="3932237" cy="35032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384DC6-1AA3-4779-8EDF-F4A877508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47F83E-FAF9-43E1-95CC-6F4EDD76B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3D8C7B-B211-4BAF-9C05-09CF993B0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031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AAE2DA9-9BAF-4D46-BC97-20425C5321FD}"/>
              </a:ext>
            </a:extLst>
          </p:cNvPr>
          <p:cNvSpPr/>
          <p:nvPr/>
        </p:nvSpPr>
        <p:spPr>
          <a:xfrm>
            <a:off x="372926" y="367993"/>
            <a:ext cx="11499601" cy="6203902"/>
          </a:xfrm>
          <a:custGeom>
            <a:avLst/>
            <a:gdLst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321880 w 11499601"/>
              <a:gd name="connsiteY17" fmla="*/ 5943328 h 6250474"/>
              <a:gd name="connsiteX18" fmla="*/ 2161451 w 11499601"/>
              <a:gd name="connsiteY18" fmla="*/ 5941720 h 6250474"/>
              <a:gd name="connsiteX19" fmla="*/ 1884575 w 11499601"/>
              <a:gd name="connsiteY19" fmla="*/ 5937508 h 6250474"/>
              <a:gd name="connsiteX20" fmla="*/ 1731597 w 11499601"/>
              <a:gd name="connsiteY20" fmla="*/ 5934968 h 6250474"/>
              <a:gd name="connsiteX21" fmla="*/ 1588500 w 11499601"/>
              <a:gd name="connsiteY21" fmla="*/ 5940418 h 6250474"/>
              <a:gd name="connsiteX22" fmla="*/ 671167 w 11499601"/>
              <a:gd name="connsiteY22" fmla="*/ 5948382 h 6250474"/>
              <a:gd name="connsiteX23" fmla="*/ 94741 w 11499601"/>
              <a:gd name="connsiteY23" fmla="*/ 5957415 h 6250474"/>
              <a:gd name="connsiteX24" fmla="*/ 37859 w 11499601"/>
              <a:gd name="connsiteY24" fmla="*/ 5876060 h 6250474"/>
              <a:gd name="connsiteX25" fmla="*/ 28975 w 11499601"/>
              <a:gd name="connsiteY25" fmla="*/ 2606888 h 6250474"/>
              <a:gd name="connsiteX26" fmla="*/ 33539 w 11499601"/>
              <a:gd name="connsiteY26" fmla="*/ 59860 h 6250474"/>
              <a:gd name="connsiteX27" fmla="*/ 39830 w 11499601"/>
              <a:gd name="connsiteY27" fmla="*/ 42028 h 6250474"/>
              <a:gd name="connsiteX28" fmla="*/ 88659 w 11499601"/>
              <a:gd name="connsiteY28" fmla="*/ 37282 h 6250474"/>
              <a:gd name="connsiteX29" fmla="*/ 301554 w 11499601"/>
              <a:gd name="connsiteY29" fmla="*/ 37282 h 6250474"/>
              <a:gd name="connsiteX30" fmla="*/ 416464 w 11499601"/>
              <a:gd name="connsiteY30" fmla="*/ 30725 h 6250474"/>
              <a:gd name="connsiteX31" fmla="*/ 907723 w 11499601"/>
              <a:gd name="connsiteY31" fmla="*/ 24269 h 6250474"/>
              <a:gd name="connsiteX32" fmla="*/ 3989089 w 11499601"/>
              <a:gd name="connsiteY32" fmla="*/ 29653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161451 w 11499601"/>
              <a:gd name="connsiteY17" fmla="*/ 5941720 h 6250474"/>
              <a:gd name="connsiteX18" fmla="*/ 1884575 w 11499601"/>
              <a:gd name="connsiteY18" fmla="*/ 5937508 h 6250474"/>
              <a:gd name="connsiteX19" fmla="*/ 1731597 w 11499601"/>
              <a:gd name="connsiteY19" fmla="*/ 5934968 h 6250474"/>
              <a:gd name="connsiteX20" fmla="*/ 1588500 w 11499601"/>
              <a:gd name="connsiteY20" fmla="*/ 5940418 h 6250474"/>
              <a:gd name="connsiteX21" fmla="*/ 671167 w 11499601"/>
              <a:gd name="connsiteY21" fmla="*/ 5948382 h 6250474"/>
              <a:gd name="connsiteX22" fmla="*/ 94741 w 11499601"/>
              <a:gd name="connsiteY22" fmla="*/ 5957415 h 6250474"/>
              <a:gd name="connsiteX23" fmla="*/ 37859 w 11499601"/>
              <a:gd name="connsiteY23" fmla="*/ 5876060 h 6250474"/>
              <a:gd name="connsiteX24" fmla="*/ 28975 w 11499601"/>
              <a:gd name="connsiteY24" fmla="*/ 2606888 h 6250474"/>
              <a:gd name="connsiteX25" fmla="*/ 33539 w 11499601"/>
              <a:gd name="connsiteY25" fmla="*/ 59860 h 6250474"/>
              <a:gd name="connsiteX26" fmla="*/ 39830 w 11499601"/>
              <a:gd name="connsiteY26" fmla="*/ 42028 h 6250474"/>
              <a:gd name="connsiteX27" fmla="*/ 88659 w 11499601"/>
              <a:gd name="connsiteY27" fmla="*/ 37282 h 6250474"/>
              <a:gd name="connsiteX28" fmla="*/ 301554 w 11499601"/>
              <a:gd name="connsiteY28" fmla="*/ 37282 h 6250474"/>
              <a:gd name="connsiteX29" fmla="*/ 416464 w 11499601"/>
              <a:gd name="connsiteY29" fmla="*/ 30725 h 6250474"/>
              <a:gd name="connsiteX30" fmla="*/ 907723 w 11499601"/>
              <a:gd name="connsiteY30" fmla="*/ 24269 h 6250474"/>
              <a:gd name="connsiteX31" fmla="*/ 3989089 w 11499601"/>
              <a:gd name="connsiteY31" fmla="*/ 29653 h 6250474"/>
              <a:gd name="connsiteX32" fmla="*/ 9680053 w 11499601"/>
              <a:gd name="connsiteY32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1884575 w 11499601"/>
              <a:gd name="connsiteY17" fmla="*/ 5937508 h 6250474"/>
              <a:gd name="connsiteX18" fmla="*/ 1731597 w 11499601"/>
              <a:gd name="connsiteY18" fmla="*/ 5934968 h 6250474"/>
              <a:gd name="connsiteX19" fmla="*/ 1588500 w 11499601"/>
              <a:gd name="connsiteY19" fmla="*/ 5940418 h 6250474"/>
              <a:gd name="connsiteX20" fmla="*/ 671167 w 11499601"/>
              <a:gd name="connsiteY20" fmla="*/ 5948382 h 6250474"/>
              <a:gd name="connsiteX21" fmla="*/ 94741 w 11499601"/>
              <a:gd name="connsiteY21" fmla="*/ 5957415 h 6250474"/>
              <a:gd name="connsiteX22" fmla="*/ 37859 w 11499601"/>
              <a:gd name="connsiteY22" fmla="*/ 5876060 h 6250474"/>
              <a:gd name="connsiteX23" fmla="*/ 28975 w 11499601"/>
              <a:gd name="connsiteY23" fmla="*/ 2606888 h 6250474"/>
              <a:gd name="connsiteX24" fmla="*/ 33539 w 11499601"/>
              <a:gd name="connsiteY24" fmla="*/ 59860 h 6250474"/>
              <a:gd name="connsiteX25" fmla="*/ 39830 w 11499601"/>
              <a:gd name="connsiteY25" fmla="*/ 42028 h 6250474"/>
              <a:gd name="connsiteX26" fmla="*/ 88659 w 11499601"/>
              <a:gd name="connsiteY26" fmla="*/ 37282 h 6250474"/>
              <a:gd name="connsiteX27" fmla="*/ 301554 w 11499601"/>
              <a:gd name="connsiteY27" fmla="*/ 37282 h 6250474"/>
              <a:gd name="connsiteX28" fmla="*/ 416464 w 11499601"/>
              <a:gd name="connsiteY28" fmla="*/ 30725 h 6250474"/>
              <a:gd name="connsiteX29" fmla="*/ 907723 w 11499601"/>
              <a:gd name="connsiteY29" fmla="*/ 24269 h 6250474"/>
              <a:gd name="connsiteX30" fmla="*/ 3989089 w 11499601"/>
              <a:gd name="connsiteY30" fmla="*/ 29653 h 6250474"/>
              <a:gd name="connsiteX31" fmla="*/ 9680053 w 11499601"/>
              <a:gd name="connsiteY31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11590 w 11499601"/>
              <a:gd name="connsiteY9" fmla="*/ 5989374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01402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731597 w 11499601"/>
              <a:gd name="connsiteY16" fmla="*/ 5934968 h 6250474"/>
              <a:gd name="connsiteX17" fmla="*/ 1588500 w 11499601"/>
              <a:gd name="connsiteY17" fmla="*/ 5940418 h 6250474"/>
              <a:gd name="connsiteX18" fmla="*/ 671167 w 11499601"/>
              <a:gd name="connsiteY18" fmla="*/ 5948382 h 6250474"/>
              <a:gd name="connsiteX19" fmla="*/ 94741 w 11499601"/>
              <a:gd name="connsiteY19" fmla="*/ 5957415 h 6250474"/>
              <a:gd name="connsiteX20" fmla="*/ 37859 w 11499601"/>
              <a:gd name="connsiteY20" fmla="*/ 5876060 h 6250474"/>
              <a:gd name="connsiteX21" fmla="*/ 28975 w 11499601"/>
              <a:gd name="connsiteY21" fmla="*/ 2606888 h 6250474"/>
              <a:gd name="connsiteX22" fmla="*/ 33539 w 11499601"/>
              <a:gd name="connsiteY22" fmla="*/ 59860 h 6250474"/>
              <a:gd name="connsiteX23" fmla="*/ 39830 w 11499601"/>
              <a:gd name="connsiteY23" fmla="*/ 42028 h 6250474"/>
              <a:gd name="connsiteX24" fmla="*/ 88659 w 11499601"/>
              <a:gd name="connsiteY24" fmla="*/ 37282 h 6250474"/>
              <a:gd name="connsiteX25" fmla="*/ 301554 w 11499601"/>
              <a:gd name="connsiteY25" fmla="*/ 37282 h 6250474"/>
              <a:gd name="connsiteX26" fmla="*/ 416464 w 11499601"/>
              <a:gd name="connsiteY26" fmla="*/ 30725 h 6250474"/>
              <a:gd name="connsiteX27" fmla="*/ 907723 w 11499601"/>
              <a:gd name="connsiteY27" fmla="*/ 24269 h 6250474"/>
              <a:gd name="connsiteX28" fmla="*/ 3989089 w 11499601"/>
              <a:gd name="connsiteY28" fmla="*/ 29653 h 6250474"/>
              <a:gd name="connsiteX29" fmla="*/ 9680053 w 11499601"/>
              <a:gd name="connsiteY29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88500 w 11499601"/>
              <a:gd name="connsiteY16" fmla="*/ 5940418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16786 w 11499601"/>
              <a:gd name="connsiteY15" fmla="*/ 5901423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71167 w 11499601"/>
              <a:gd name="connsiteY16" fmla="*/ 5948382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499601" h="6250474">
                <a:moveTo>
                  <a:pt x="9680053" y="0"/>
                </a:moveTo>
                <a:lnTo>
                  <a:pt x="11263634" y="10894"/>
                </a:lnTo>
                <a:cubicBezTo>
                  <a:pt x="11382518" y="17609"/>
                  <a:pt x="11468807" y="-29564"/>
                  <a:pt x="11499601" y="84193"/>
                </a:cubicBezTo>
                <a:lnTo>
                  <a:pt x="11496115" y="333210"/>
                </a:lnTo>
                <a:cubicBezTo>
                  <a:pt x="11496285" y="489431"/>
                  <a:pt x="11496456" y="645651"/>
                  <a:pt x="11496626" y="801872"/>
                </a:cubicBezTo>
                <a:cubicBezTo>
                  <a:pt x="11485119" y="918570"/>
                  <a:pt x="11483798" y="1773917"/>
                  <a:pt x="11482477" y="1834579"/>
                </a:cubicBezTo>
                <a:cubicBezTo>
                  <a:pt x="11462397" y="2645173"/>
                  <a:pt x="11489491" y="2970847"/>
                  <a:pt x="11478714" y="3520214"/>
                </a:cubicBezTo>
                <a:cubicBezTo>
                  <a:pt x="11462615" y="5654060"/>
                  <a:pt x="11560172" y="6010354"/>
                  <a:pt x="11419375" y="5982433"/>
                </a:cubicBezTo>
                <a:cubicBezTo>
                  <a:pt x="9251879" y="6044921"/>
                  <a:pt x="7569480" y="6004728"/>
                  <a:pt x="5959453" y="5973386"/>
                </a:cubicBezTo>
                <a:lnTo>
                  <a:pt x="4858766" y="5999562"/>
                </a:lnTo>
                <a:lnTo>
                  <a:pt x="3239306" y="5972741"/>
                </a:lnTo>
                <a:lnTo>
                  <a:pt x="3217554" y="6005912"/>
                </a:lnTo>
                <a:cubicBezTo>
                  <a:pt x="3195952" y="6047442"/>
                  <a:pt x="3201415" y="6144511"/>
                  <a:pt x="3219866" y="6250474"/>
                </a:cubicBezTo>
                <a:cubicBezTo>
                  <a:pt x="3113618" y="6201492"/>
                  <a:pt x="2980145" y="6145854"/>
                  <a:pt x="2870715" y="6056161"/>
                </a:cubicBezTo>
                <a:lnTo>
                  <a:pt x="2785655" y="5972741"/>
                </a:lnTo>
                <a:lnTo>
                  <a:pt x="2301504" y="5967647"/>
                </a:lnTo>
                <a:lnTo>
                  <a:pt x="666073" y="5958571"/>
                </a:lnTo>
                <a:cubicBezTo>
                  <a:pt x="416338" y="5959078"/>
                  <a:pt x="199443" y="5971167"/>
                  <a:pt x="94741" y="5957415"/>
                </a:cubicBezTo>
                <a:cubicBezTo>
                  <a:pt x="-9961" y="5943663"/>
                  <a:pt x="43390" y="5957506"/>
                  <a:pt x="37859" y="5876060"/>
                </a:cubicBezTo>
                <a:cubicBezTo>
                  <a:pt x="13485" y="5737802"/>
                  <a:pt x="42281" y="4414258"/>
                  <a:pt x="28975" y="2606888"/>
                </a:cubicBezTo>
                <a:cubicBezTo>
                  <a:pt x="-19249" y="1512253"/>
                  <a:pt x="110" y="488851"/>
                  <a:pt x="33539" y="59860"/>
                </a:cubicBezTo>
                <a:cubicBezTo>
                  <a:pt x="34137" y="52184"/>
                  <a:pt x="36271" y="46366"/>
                  <a:pt x="39830" y="42028"/>
                </a:cubicBezTo>
                <a:lnTo>
                  <a:pt x="88659" y="37282"/>
                </a:lnTo>
                <a:lnTo>
                  <a:pt x="301554" y="37282"/>
                </a:lnTo>
                <a:lnTo>
                  <a:pt x="416464" y="30725"/>
                </a:lnTo>
                <a:lnTo>
                  <a:pt x="907723" y="24269"/>
                </a:lnTo>
                <a:lnTo>
                  <a:pt x="3989089" y="29653"/>
                </a:lnTo>
                <a:lnTo>
                  <a:pt x="968005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489E99-8A12-4C4F-92F9-95B01D814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724" y="558209"/>
            <a:ext cx="10333075" cy="14141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11B211-A6C3-4384-AA0B-7A8561A53C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0726" y="2089298"/>
            <a:ext cx="10333074" cy="3827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07E98-5ED3-41C2-BC39-EA8FB826AB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67834" y="6356350"/>
            <a:ext cx="2604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/>
                </a:solidFill>
              </a:defRPr>
            </a:lvl1pPr>
          </a:lstStyle>
          <a:p>
            <a:fld id="{C1691109-F4F8-4597-962C-A4F4B7960636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93049-EC55-4ABD-8F77-F5A84AE384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56153" y="6356350"/>
            <a:ext cx="34441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cap="all" spc="1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1B6DF-CCDC-4ED0-A4B2-1512B668F4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00263" y="6356350"/>
            <a:ext cx="523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2D2C6CA-56BB-4A08-A1E2-342F83955EDB}"/>
              </a:ext>
            </a:extLst>
          </p:cNvPr>
          <p:cNvSpPr/>
          <p:nvPr/>
        </p:nvSpPr>
        <p:spPr>
          <a:xfrm>
            <a:off x="403284" y="389461"/>
            <a:ext cx="11499601" cy="6203902"/>
          </a:xfrm>
          <a:custGeom>
            <a:avLst/>
            <a:gdLst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321880 w 11499601"/>
              <a:gd name="connsiteY17" fmla="*/ 5943328 h 6250474"/>
              <a:gd name="connsiteX18" fmla="*/ 2161451 w 11499601"/>
              <a:gd name="connsiteY18" fmla="*/ 5941720 h 6250474"/>
              <a:gd name="connsiteX19" fmla="*/ 1884575 w 11499601"/>
              <a:gd name="connsiteY19" fmla="*/ 5937508 h 6250474"/>
              <a:gd name="connsiteX20" fmla="*/ 1731597 w 11499601"/>
              <a:gd name="connsiteY20" fmla="*/ 5934968 h 6250474"/>
              <a:gd name="connsiteX21" fmla="*/ 1588500 w 11499601"/>
              <a:gd name="connsiteY21" fmla="*/ 5940418 h 6250474"/>
              <a:gd name="connsiteX22" fmla="*/ 671167 w 11499601"/>
              <a:gd name="connsiteY22" fmla="*/ 5948382 h 6250474"/>
              <a:gd name="connsiteX23" fmla="*/ 94741 w 11499601"/>
              <a:gd name="connsiteY23" fmla="*/ 5957415 h 6250474"/>
              <a:gd name="connsiteX24" fmla="*/ 37859 w 11499601"/>
              <a:gd name="connsiteY24" fmla="*/ 5876060 h 6250474"/>
              <a:gd name="connsiteX25" fmla="*/ 28975 w 11499601"/>
              <a:gd name="connsiteY25" fmla="*/ 2606888 h 6250474"/>
              <a:gd name="connsiteX26" fmla="*/ 33539 w 11499601"/>
              <a:gd name="connsiteY26" fmla="*/ 59860 h 6250474"/>
              <a:gd name="connsiteX27" fmla="*/ 39830 w 11499601"/>
              <a:gd name="connsiteY27" fmla="*/ 42028 h 6250474"/>
              <a:gd name="connsiteX28" fmla="*/ 88659 w 11499601"/>
              <a:gd name="connsiteY28" fmla="*/ 37282 h 6250474"/>
              <a:gd name="connsiteX29" fmla="*/ 301554 w 11499601"/>
              <a:gd name="connsiteY29" fmla="*/ 37282 h 6250474"/>
              <a:gd name="connsiteX30" fmla="*/ 416464 w 11499601"/>
              <a:gd name="connsiteY30" fmla="*/ 30725 h 6250474"/>
              <a:gd name="connsiteX31" fmla="*/ 907723 w 11499601"/>
              <a:gd name="connsiteY31" fmla="*/ 24269 h 6250474"/>
              <a:gd name="connsiteX32" fmla="*/ 3989089 w 11499601"/>
              <a:gd name="connsiteY32" fmla="*/ 29653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161451 w 11499601"/>
              <a:gd name="connsiteY17" fmla="*/ 5941720 h 6250474"/>
              <a:gd name="connsiteX18" fmla="*/ 1884575 w 11499601"/>
              <a:gd name="connsiteY18" fmla="*/ 5937508 h 6250474"/>
              <a:gd name="connsiteX19" fmla="*/ 1731597 w 11499601"/>
              <a:gd name="connsiteY19" fmla="*/ 5934968 h 6250474"/>
              <a:gd name="connsiteX20" fmla="*/ 1588500 w 11499601"/>
              <a:gd name="connsiteY20" fmla="*/ 5940418 h 6250474"/>
              <a:gd name="connsiteX21" fmla="*/ 671167 w 11499601"/>
              <a:gd name="connsiteY21" fmla="*/ 5948382 h 6250474"/>
              <a:gd name="connsiteX22" fmla="*/ 94741 w 11499601"/>
              <a:gd name="connsiteY22" fmla="*/ 5957415 h 6250474"/>
              <a:gd name="connsiteX23" fmla="*/ 37859 w 11499601"/>
              <a:gd name="connsiteY23" fmla="*/ 5876060 h 6250474"/>
              <a:gd name="connsiteX24" fmla="*/ 28975 w 11499601"/>
              <a:gd name="connsiteY24" fmla="*/ 2606888 h 6250474"/>
              <a:gd name="connsiteX25" fmla="*/ 33539 w 11499601"/>
              <a:gd name="connsiteY25" fmla="*/ 59860 h 6250474"/>
              <a:gd name="connsiteX26" fmla="*/ 39830 w 11499601"/>
              <a:gd name="connsiteY26" fmla="*/ 42028 h 6250474"/>
              <a:gd name="connsiteX27" fmla="*/ 88659 w 11499601"/>
              <a:gd name="connsiteY27" fmla="*/ 37282 h 6250474"/>
              <a:gd name="connsiteX28" fmla="*/ 301554 w 11499601"/>
              <a:gd name="connsiteY28" fmla="*/ 37282 h 6250474"/>
              <a:gd name="connsiteX29" fmla="*/ 416464 w 11499601"/>
              <a:gd name="connsiteY29" fmla="*/ 30725 h 6250474"/>
              <a:gd name="connsiteX30" fmla="*/ 907723 w 11499601"/>
              <a:gd name="connsiteY30" fmla="*/ 24269 h 6250474"/>
              <a:gd name="connsiteX31" fmla="*/ 3989089 w 11499601"/>
              <a:gd name="connsiteY31" fmla="*/ 29653 h 6250474"/>
              <a:gd name="connsiteX32" fmla="*/ 9680053 w 11499601"/>
              <a:gd name="connsiteY32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1884575 w 11499601"/>
              <a:gd name="connsiteY17" fmla="*/ 5937508 h 6250474"/>
              <a:gd name="connsiteX18" fmla="*/ 1731597 w 11499601"/>
              <a:gd name="connsiteY18" fmla="*/ 5934968 h 6250474"/>
              <a:gd name="connsiteX19" fmla="*/ 1588500 w 11499601"/>
              <a:gd name="connsiteY19" fmla="*/ 5940418 h 6250474"/>
              <a:gd name="connsiteX20" fmla="*/ 671167 w 11499601"/>
              <a:gd name="connsiteY20" fmla="*/ 5948382 h 6250474"/>
              <a:gd name="connsiteX21" fmla="*/ 94741 w 11499601"/>
              <a:gd name="connsiteY21" fmla="*/ 5957415 h 6250474"/>
              <a:gd name="connsiteX22" fmla="*/ 37859 w 11499601"/>
              <a:gd name="connsiteY22" fmla="*/ 5876060 h 6250474"/>
              <a:gd name="connsiteX23" fmla="*/ 28975 w 11499601"/>
              <a:gd name="connsiteY23" fmla="*/ 2606888 h 6250474"/>
              <a:gd name="connsiteX24" fmla="*/ 33539 w 11499601"/>
              <a:gd name="connsiteY24" fmla="*/ 59860 h 6250474"/>
              <a:gd name="connsiteX25" fmla="*/ 39830 w 11499601"/>
              <a:gd name="connsiteY25" fmla="*/ 42028 h 6250474"/>
              <a:gd name="connsiteX26" fmla="*/ 88659 w 11499601"/>
              <a:gd name="connsiteY26" fmla="*/ 37282 h 6250474"/>
              <a:gd name="connsiteX27" fmla="*/ 301554 w 11499601"/>
              <a:gd name="connsiteY27" fmla="*/ 37282 h 6250474"/>
              <a:gd name="connsiteX28" fmla="*/ 416464 w 11499601"/>
              <a:gd name="connsiteY28" fmla="*/ 30725 h 6250474"/>
              <a:gd name="connsiteX29" fmla="*/ 907723 w 11499601"/>
              <a:gd name="connsiteY29" fmla="*/ 24269 h 6250474"/>
              <a:gd name="connsiteX30" fmla="*/ 3989089 w 11499601"/>
              <a:gd name="connsiteY30" fmla="*/ 29653 h 6250474"/>
              <a:gd name="connsiteX31" fmla="*/ 9680053 w 11499601"/>
              <a:gd name="connsiteY31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11590 w 11499601"/>
              <a:gd name="connsiteY9" fmla="*/ 5989374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01402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731597 w 11499601"/>
              <a:gd name="connsiteY16" fmla="*/ 5934968 h 6250474"/>
              <a:gd name="connsiteX17" fmla="*/ 1588500 w 11499601"/>
              <a:gd name="connsiteY17" fmla="*/ 5940418 h 6250474"/>
              <a:gd name="connsiteX18" fmla="*/ 671167 w 11499601"/>
              <a:gd name="connsiteY18" fmla="*/ 5948382 h 6250474"/>
              <a:gd name="connsiteX19" fmla="*/ 94741 w 11499601"/>
              <a:gd name="connsiteY19" fmla="*/ 5957415 h 6250474"/>
              <a:gd name="connsiteX20" fmla="*/ 37859 w 11499601"/>
              <a:gd name="connsiteY20" fmla="*/ 5876060 h 6250474"/>
              <a:gd name="connsiteX21" fmla="*/ 28975 w 11499601"/>
              <a:gd name="connsiteY21" fmla="*/ 2606888 h 6250474"/>
              <a:gd name="connsiteX22" fmla="*/ 33539 w 11499601"/>
              <a:gd name="connsiteY22" fmla="*/ 59860 h 6250474"/>
              <a:gd name="connsiteX23" fmla="*/ 39830 w 11499601"/>
              <a:gd name="connsiteY23" fmla="*/ 42028 h 6250474"/>
              <a:gd name="connsiteX24" fmla="*/ 88659 w 11499601"/>
              <a:gd name="connsiteY24" fmla="*/ 37282 h 6250474"/>
              <a:gd name="connsiteX25" fmla="*/ 301554 w 11499601"/>
              <a:gd name="connsiteY25" fmla="*/ 37282 h 6250474"/>
              <a:gd name="connsiteX26" fmla="*/ 416464 w 11499601"/>
              <a:gd name="connsiteY26" fmla="*/ 30725 h 6250474"/>
              <a:gd name="connsiteX27" fmla="*/ 907723 w 11499601"/>
              <a:gd name="connsiteY27" fmla="*/ 24269 h 6250474"/>
              <a:gd name="connsiteX28" fmla="*/ 3989089 w 11499601"/>
              <a:gd name="connsiteY28" fmla="*/ 29653 h 6250474"/>
              <a:gd name="connsiteX29" fmla="*/ 9680053 w 11499601"/>
              <a:gd name="connsiteY29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88500 w 11499601"/>
              <a:gd name="connsiteY16" fmla="*/ 5940418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16786 w 11499601"/>
              <a:gd name="connsiteY15" fmla="*/ 5901423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71167 w 11499601"/>
              <a:gd name="connsiteY16" fmla="*/ 5948382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5500 h 6255974"/>
              <a:gd name="connsiteX1" fmla="*/ 11263634 w 11499601"/>
              <a:gd name="connsiteY1" fmla="*/ 16394 h 6255974"/>
              <a:gd name="connsiteX2" fmla="*/ 11499601 w 11499601"/>
              <a:gd name="connsiteY2" fmla="*/ 64794 h 6255974"/>
              <a:gd name="connsiteX3" fmla="*/ 11496115 w 11499601"/>
              <a:gd name="connsiteY3" fmla="*/ 338710 h 6255974"/>
              <a:gd name="connsiteX4" fmla="*/ 11496626 w 11499601"/>
              <a:gd name="connsiteY4" fmla="*/ 807372 h 6255974"/>
              <a:gd name="connsiteX5" fmla="*/ 11482477 w 11499601"/>
              <a:gd name="connsiteY5" fmla="*/ 1840079 h 6255974"/>
              <a:gd name="connsiteX6" fmla="*/ 11478714 w 11499601"/>
              <a:gd name="connsiteY6" fmla="*/ 3525714 h 6255974"/>
              <a:gd name="connsiteX7" fmla="*/ 11419375 w 11499601"/>
              <a:gd name="connsiteY7" fmla="*/ 5987933 h 6255974"/>
              <a:gd name="connsiteX8" fmla="*/ 5959453 w 11499601"/>
              <a:gd name="connsiteY8" fmla="*/ 5978886 h 6255974"/>
              <a:gd name="connsiteX9" fmla="*/ 4858766 w 11499601"/>
              <a:gd name="connsiteY9" fmla="*/ 6005062 h 6255974"/>
              <a:gd name="connsiteX10" fmla="*/ 3239306 w 11499601"/>
              <a:gd name="connsiteY10" fmla="*/ 5978241 h 6255974"/>
              <a:gd name="connsiteX11" fmla="*/ 3217554 w 11499601"/>
              <a:gd name="connsiteY11" fmla="*/ 6011412 h 6255974"/>
              <a:gd name="connsiteX12" fmla="*/ 3219866 w 11499601"/>
              <a:gd name="connsiteY12" fmla="*/ 6255974 h 6255974"/>
              <a:gd name="connsiteX13" fmla="*/ 2870715 w 11499601"/>
              <a:gd name="connsiteY13" fmla="*/ 6061661 h 6255974"/>
              <a:gd name="connsiteX14" fmla="*/ 2785655 w 11499601"/>
              <a:gd name="connsiteY14" fmla="*/ 5978241 h 6255974"/>
              <a:gd name="connsiteX15" fmla="*/ 2301504 w 11499601"/>
              <a:gd name="connsiteY15" fmla="*/ 5973147 h 6255974"/>
              <a:gd name="connsiteX16" fmla="*/ 666073 w 11499601"/>
              <a:gd name="connsiteY16" fmla="*/ 5964071 h 6255974"/>
              <a:gd name="connsiteX17" fmla="*/ 94741 w 11499601"/>
              <a:gd name="connsiteY17" fmla="*/ 5962915 h 6255974"/>
              <a:gd name="connsiteX18" fmla="*/ 37859 w 11499601"/>
              <a:gd name="connsiteY18" fmla="*/ 5881560 h 6255974"/>
              <a:gd name="connsiteX19" fmla="*/ 28975 w 11499601"/>
              <a:gd name="connsiteY19" fmla="*/ 2612388 h 6255974"/>
              <a:gd name="connsiteX20" fmla="*/ 33539 w 11499601"/>
              <a:gd name="connsiteY20" fmla="*/ 65360 h 6255974"/>
              <a:gd name="connsiteX21" fmla="*/ 39830 w 11499601"/>
              <a:gd name="connsiteY21" fmla="*/ 47528 h 6255974"/>
              <a:gd name="connsiteX22" fmla="*/ 88659 w 11499601"/>
              <a:gd name="connsiteY22" fmla="*/ 42782 h 6255974"/>
              <a:gd name="connsiteX23" fmla="*/ 301554 w 11499601"/>
              <a:gd name="connsiteY23" fmla="*/ 42782 h 6255974"/>
              <a:gd name="connsiteX24" fmla="*/ 416464 w 11499601"/>
              <a:gd name="connsiteY24" fmla="*/ 36225 h 6255974"/>
              <a:gd name="connsiteX25" fmla="*/ 907723 w 11499601"/>
              <a:gd name="connsiteY25" fmla="*/ 29769 h 6255974"/>
              <a:gd name="connsiteX26" fmla="*/ 3989089 w 11499601"/>
              <a:gd name="connsiteY26" fmla="*/ 35153 h 6255974"/>
              <a:gd name="connsiteX27" fmla="*/ 9680053 w 11499601"/>
              <a:gd name="connsiteY27" fmla="*/ 5500 h 62559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5929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1172 w 11499601"/>
              <a:gd name="connsiteY3" fmla="*/ 31329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499601" h="6250474">
                <a:moveTo>
                  <a:pt x="9680053" y="0"/>
                </a:moveTo>
                <a:lnTo>
                  <a:pt x="11263634" y="10894"/>
                </a:lnTo>
                <a:cubicBezTo>
                  <a:pt x="11382518" y="17609"/>
                  <a:pt x="11483635" y="5293"/>
                  <a:pt x="11499601" y="39374"/>
                </a:cubicBezTo>
                <a:lnTo>
                  <a:pt x="11491172" y="313290"/>
                </a:lnTo>
                <a:cubicBezTo>
                  <a:pt x="11491342" y="469511"/>
                  <a:pt x="11496456" y="645651"/>
                  <a:pt x="11496626" y="801872"/>
                </a:cubicBezTo>
                <a:cubicBezTo>
                  <a:pt x="11485119" y="918570"/>
                  <a:pt x="11483798" y="1773917"/>
                  <a:pt x="11482477" y="1834579"/>
                </a:cubicBezTo>
                <a:cubicBezTo>
                  <a:pt x="11462397" y="2645173"/>
                  <a:pt x="11489491" y="2970847"/>
                  <a:pt x="11478714" y="3520214"/>
                </a:cubicBezTo>
                <a:cubicBezTo>
                  <a:pt x="11462615" y="5654060"/>
                  <a:pt x="11560172" y="6010354"/>
                  <a:pt x="11419375" y="5982433"/>
                </a:cubicBezTo>
                <a:cubicBezTo>
                  <a:pt x="9251879" y="6044921"/>
                  <a:pt x="7569480" y="6004728"/>
                  <a:pt x="5959453" y="5973386"/>
                </a:cubicBezTo>
                <a:lnTo>
                  <a:pt x="4858766" y="5999562"/>
                </a:lnTo>
                <a:lnTo>
                  <a:pt x="3239306" y="5972741"/>
                </a:lnTo>
                <a:lnTo>
                  <a:pt x="3217554" y="6005912"/>
                </a:lnTo>
                <a:cubicBezTo>
                  <a:pt x="3195952" y="6047442"/>
                  <a:pt x="3201415" y="6144511"/>
                  <a:pt x="3219866" y="6250474"/>
                </a:cubicBezTo>
                <a:cubicBezTo>
                  <a:pt x="3113618" y="6201492"/>
                  <a:pt x="2980145" y="6145854"/>
                  <a:pt x="2870715" y="6056161"/>
                </a:cubicBezTo>
                <a:lnTo>
                  <a:pt x="2785655" y="5972741"/>
                </a:lnTo>
                <a:lnTo>
                  <a:pt x="2301504" y="5967647"/>
                </a:lnTo>
                <a:lnTo>
                  <a:pt x="666073" y="5958571"/>
                </a:lnTo>
                <a:cubicBezTo>
                  <a:pt x="416338" y="5959078"/>
                  <a:pt x="199443" y="5971167"/>
                  <a:pt x="94741" y="5957415"/>
                </a:cubicBezTo>
                <a:cubicBezTo>
                  <a:pt x="-9961" y="5943663"/>
                  <a:pt x="43390" y="5957506"/>
                  <a:pt x="37859" y="5876060"/>
                </a:cubicBezTo>
                <a:cubicBezTo>
                  <a:pt x="13485" y="5737802"/>
                  <a:pt x="42281" y="4414258"/>
                  <a:pt x="28975" y="2606888"/>
                </a:cubicBezTo>
                <a:cubicBezTo>
                  <a:pt x="-19249" y="1512253"/>
                  <a:pt x="110" y="488851"/>
                  <a:pt x="33539" y="59860"/>
                </a:cubicBezTo>
                <a:cubicBezTo>
                  <a:pt x="34137" y="52184"/>
                  <a:pt x="36271" y="46366"/>
                  <a:pt x="39830" y="42028"/>
                </a:cubicBezTo>
                <a:lnTo>
                  <a:pt x="88659" y="37282"/>
                </a:lnTo>
                <a:lnTo>
                  <a:pt x="301554" y="37282"/>
                </a:lnTo>
                <a:lnTo>
                  <a:pt x="416464" y="30725"/>
                </a:lnTo>
                <a:lnTo>
                  <a:pt x="907723" y="24269"/>
                </a:lnTo>
                <a:lnTo>
                  <a:pt x="3989089" y="29653"/>
                </a:lnTo>
                <a:lnTo>
                  <a:pt x="9680053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455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62" r:id="rId5"/>
    <p:sldLayoutId id="2147483667" r:id="rId6"/>
    <p:sldLayoutId id="2147483663" r:id="rId7"/>
    <p:sldLayoutId id="2147483664" r:id="rId8"/>
    <p:sldLayoutId id="2147483665" r:id="rId9"/>
    <p:sldLayoutId id="2147483666" r:id="rId10"/>
    <p:sldLayoutId id="214748366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b="1" kern="1200" spc="1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SzPct val="73000"/>
        <a:buFontTx/>
        <a:buNone/>
        <a:defRPr sz="3200" b="1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18288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2800" b="1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0000"/>
        </a:lnSpc>
        <a:spcBef>
          <a:spcPts val="500"/>
        </a:spcBef>
        <a:buSzPct val="73000"/>
        <a:buFontTx/>
        <a:buNone/>
        <a:defRPr sz="24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48640" indent="-182880" algn="l" defTabSz="914400" rtl="0" eaLnBrk="1" latinLnBrk="0" hangingPunct="1">
        <a:lnSpc>
          <a:spcPct val="100000"/>
        </a:lnSpc>
        <a:spcBef>
          <a:spcPts val="500"/>
        </a:spcBef>
        <a:buSzPct val="73000"/>
        <a:buFont typeface="Arial" panose="020B0604020202020204" pitchFamily="34" charset="0"/>
        <a:buChar char="•"/>
        <a:defRPr sz="2000" b="1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00000"/>
        </a:lnSpc>
        <a:spcBef>
          <a:spcPts val="500"/>
        </a:spcBef>
        <a:buSzPct val="73000"/>
        <a:buFontTx/>
        <a:buNone/>
        <a:defRPr sz="20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ED3E28F-E990-4EB1-BDE1-DEF2B7F98C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mosaic of colourful geometric shapes">
            <a:extLst>
              <a:ext uri="{FF2B5EF4-FFF2-40B4-BE49-F238E27FC236}">
                <a16:creationId xmlns:a16="http://schemas.microsoft.com/office/drawing/2014/main" id="{2596BCD0-91DF-DA59-DCAF-E9BEB512B4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8003" b="3286"/>
          <a:stretch/>
        </p:blipFill>
        <p:spPr>
          <a:xfrm>
            <a:off x="20" y="17686"/>
            <a:ext cx="12191980" cy="6861458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5CA07C1-041F-475C-9FC6-2E4316532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6022" y="343112"/>
            <a:ext cx="5737538" cy="2989690"/>
          </a:xfrm>
          <a:custGeom>
            <a:avLst/>
            <a:gdLst>
              <a:gd name="connsiteX0" fmla="*/ 1289525 w 6745768"/>
              <a:gd name="connsiteY0" fmla="*/ 2301903 h 2794242"/>
              <a:gd name="connsiteX1" fmla="*/ 182620 w 6745768"/>
              <a:gd name="connsiteY1" fmla="*/ 1797161 h 2794242"/>
              <a:gd name="connsiteX2" fmla="*/ 12857 w 6745768"/>
              <a:gd name="connsiteY2" fmla="*/ 794567 h 2794242"/>
              <a:gd name="connsiteX3" fmla="*/ 697283 w 6745768"/>
              <a:gd name="connsiteY3" fmla="*/ 56263 h 2794242"/>
              <a:gd name="connsiteX4" fmla="*/ 6042476 w 6745768"/>
              <a:gd name="connsiteY4" fmla="*/ 156302 h 2794242"/>
              <a:gd name="connsiteX5" fmla="*/ 6744264 w 6745768"/>
              <a:gd name="connsiteY5" fmla="*/ 865255 h 2794242"/>
              <a:gd name="connsiteX6" fmla="*/ 6299463 w 6745768"/>
              <a:gd name="connsiteY6" fmla="*/ 2129659 h 2794242"/>
              <a:gd name="connsiteX7" fmla="*/ 1843321 w 6745768"/>
              <a:gd name="connsiteY7" fmla="*/ 2302040 h 2794242"/>
              <a:gd name="connsiteX8" fmla="*/ 1297241 w 6745768"/>
              <a:gd name="connsiteY8" fmla="*/ 2794243 h 2794242"/>
              <a:gd name="connsiteX9" fmla="*/ 1289525 w 6745768"/>
              <a:gd name="connsiteY9" fmla="*/ 2301903 h 2794242"/>
              <a:gd name="connsiteX0" fmla="*/ 1289525 w 6745768"/>
              <a:gd name="connsiteY0" fmla="*/ 2301903 h 2633547"/>
              <a:gd name="connsiteX1" fmla="*/ 182620 w 6745768"/>
              <a:gd name="connsiteY1" fmla="*/ 1797161 h 2633547"/>
              <a:gd name="connsiteX2" fmla="*/ 12857 w 6745768"/>
              <a:gd name="connsiteY2" fmla="*/ 794567 h 2633547"/>
              <a:gd name="connsiteX3" fmla="*/ 697283 w 6745768"/>
              <a:gd name="connsiteY3" fmla="*/ 56263 h 2633547"/>
              <a:gd name="connsiteX4" fmla="*/ 6042476 w 6745768"/>
              <a:gd name="connsiteY4" fmla="*/ 156302 h 2633547"/>
              <a:gd name="connsiteX5" fmla="*/ 6744264 w 6745768"/>
              <a:gd name="connsiteY5" fmla="*/ 865255 h 2633547"/>
              <a:gd name="connsiteX6" fmla="*/ 6299463 w 6745768"/>
              <a:gd name="connsiteY6" fmla="*/ 2129659 h 2633547"/>
              <a:gd name="connsiteX7" fmla="*/ 1843321 w 6745768"/>
              <a:gd name="connsiteY7" fmla="*/ 2302040 h 2633547"/>
              <a:gd name="connsiteX8" fmla="*/ 1297241 w 6745768"/>
              <a:gd name="connsiteY8" fmla="*/ 2633547 h 2633547"/>
              <a:gd name="connsiteX9" fmla="*/ 1289525 w 6745768"/>
              <a:gd name="connsiteY9" fmla="*/ 2301903 h 2633547"/>
              <a:gd name="connsiteX0" fmla="*/ 1289525 w 6745768"/>
              <a:gd name="connsiteY0" fmla="*/ 2301903 h 2588909"/>
              <a:gd name="connsiteX1" fmla="*/ 182620 w 6745768"/>
              <a:gd name="connsiteY1" fmla="*/ 1797161 h 2588909"/>
              <a:gd name="connsiteX2" fmla="*/ 12857 w 6745768"/>
              <a:gd name="connsiteY2" fmla="*/ 794567 h 2588909"/>
              <a:gd name="connsiteX3" fmla="*/ 697283 w 6745768"/>
              <a:gd name="connsiteY3" fmla="*/ 56263 h 2588909"/>
              <a:gd name="connsiteX4" fmla="*/ 6042476 w 6745768"/>
              <a:gd name="connsiteY4" fmla="*/ 156302 h 2588909"/>
              <a:gd name="connsiteX5" fmla="*/ 6744264 w 6745768"/>
              <a:gd name="connsiteY5" fmla="*/ 865255 h 2588909"/>
              <a:gd name="connsiteX6" fmla="*/ 6299463 w 6745768"/>
              <a:gd name="connsiteY6" fmla="*/ 2129659 h 2588909"/>
              <a:gd name="connsiteX7" fmla="*/ 1843321 w 6745768"/>
              <a:gd name="connsiteY7" fmla="*/ 2302040 h 2588909"/>
              <a:gd name="connsiteX8" fmla="*/ 1321290 w 6745768"/>
              <a:gd name="connsiteY8" fmla="*/ 2588909 h 2588909"/>
              <a:gd name="connsiteX9" fmla="*/ 1289525 w 6745768"/>
              <a:gd name="connsiteY9" fmla="*/ 2301903 h 2588909"/>
              <a:gd name="connsiteX0" fmla="*/ 1289525 w 6745768"/>
              <a:gd name="connsiteY0" fmla="*/ 2301903 h 2588909"/>
              <a:gd name="connsiteX1" fmla="*/ 182620 w 6745768"/>
              <a:gd name="connsiteY1" fmla="*/ 1797161 h 2588909"/>
              <a:gd name="connsiteX2" fmla="*/ 12857 w 6745768"/>
              <a:gd name="connsiteY2" fmla="*/ 794567 h 2588909"/>
              <a:gd name="connsiteX3" fmla="*/ 697283 w 6745768"/>
              <a:gd name="connsiteY3" fmla="*/ 56263 h 2588909"/>
              <a:gd name="connsiteX4" fmla="*/ 6042476 w 6745768"/>
              <a:gd name="connsiteY4" fmla="*/ 156302 h 2588909"/>
              <a:gd name="connsiteX5" fmla="*/ 6744264 w 6745768"/>
              <a:gd name="connsiteY5" fmla="*/ 865255 h 2588909"/>
              <a:gd name="connsiteX6" fmla="*/ 6299463 w 6745768"/>
              <a:gd name="connsiteY6" fmla="*/ 2129659 h 2588909"/>
              <a:gd name="connsiteX7" fmla="*/ 1843321 w 6745768"/>
              <a:gd name="connsiteY7" fmla="*/ 2302040 h 2588909"/>
              <a:gd name="connsiteX8" fmla="*/ 1321290 w 6745768"/>
              <a:gd name="connsiteY8" fmla="*/ 2588909 h 2588909"/>
              <a:gd name="connsiteX9" fmla="*/ 1289525 w 6745768"/>
              <a:gd name="connsiteY9" fmla="*/ 2301903 h 2588909"/>
              <a:gd name="connsiteX0" fmla="*/ 1289525 w 6813483"/>
              <a:gd name="connsiteY0" fmla="*/ 2301903 h 2588909"/>
              <a:gd name="connsiteX1" fmla="*/ 182620 w 6813483"/>
              <a:gd name="connsiteY1" fmla="*/ 1797161 h 2588909"/>
              <a:gd name="connsiteX2" fmla="*/ 12857 w 6813483"/>
              <a:gd name="connsiteY2" fmla="*/ 794567 h 2588909"/>
              <a:gd name="connsiteX3" fmla="*/ 697283 w 6813483"/>
              <a:gd name="connsiteY3" fmla="*/ 56263 h 2588909"/>
              <a:gd name="connsiteX4" fmla="*/ 6042476 w 6813483"/>
              <a:gd name="connsiteY4" fmla="*/ 156302 h 2588909"/>
              <a:gd name="connsiteX5" fmla="*/ 6744264 w 6813483"/>
              <a:gd name="connsiteY5" fmla="*/ 865255 h 2588909"/>
              <a:gd name="connsiteX6" fmla="*/ 6299463 w 6813483"/>
              <a:gd name="connsiteY6" fmla="*/ 2129659 h 2588909"/>
              <a:gd name="connsiteX7" fmla="*/ 1855346 w 6813483"/>
              <a:gd name="connsiteY7" fmla="*/ 2302040 h 2588909"/>
              <a:gd name="connsiteX8" fmla="*/ 1321290 w 6813483"/>
              <a:gd name="connsiteY8" fmla="*/ 2588909 h 2588909"/>
              <a:gd name="connsiteX9" fmla="*/ 1289525 w 6813483"/>
              <a:gd name="connsiteY9" fmla="*/ 2301903 h 2588909"/>
              <a:gd name="connsiteX0" fmla="*/ 1289525 w 6813483"/>
              <a:gd name="connsiteY0" fmla="*/ 2301903 h 2588909"/>
              <a:gd name="connsiteX1" fmla="*/ 182620 w 6813483"/>
              <a:gd name="connsiteY1" fmla="*/ 1797161 h 2588909"/>
              <a:gd name="connsiteX2" fmla="*/ 12857 w 6813483"/>
              <a:gd name="connsiteY2" fmla="*/ 794567 h 2588909"/>
              <a:gd name="connsiteX3" fmla="*/ 697283 w 6813483"/>
              <a:gd name="connsiteY3" fmla="*/ 56263 h 2588909"/>
              <a:gd name="connsiteX4" fmla="*/ 6042476 w 6813483"/>
              <a:gd name="connsiteY4" fmla="*/ 156302 h 2588909"/>
              <a:gd name="connsiteX5" fmla="*/ 6744264 w 6813483"/>
              <a:gd name="connsiteY5" fmla="*/ 865255 h 2588909"/>
              <a:gd name="connsiteX6" fmla="*/ 6299463 w 6813483"/>
              <a:gd name="connsiteY6" fmla="*/ 2129659 h 2588909"/>
              <a:gd name="connsiteX7" fmla="*/ 1855346 w 6813483"/>
              <a:gd name="connsiteY7" fmla="*/ 2302040 h 2588909"/>
              <a:gd name="connsiteX8" fmla="*/ 1321290 w 6813483"/>
              <a:gd name="connsiteY8" fmla="*/ 2588909 h 2588909"/>
              <a:gd name="connsiteX9" fmla="*/ 1289525 w 6813483"/>
              <a:gd name="connsiteY9" fmla="*/ 2301903 h 2588909"/>
              <a:gd name="connsiteX0" fmla="*/ 1289525 w 6745768"/>
              <a:gd name="connsiteY0" fmla="*/ 2301903 h 2588909"/>
              <a:gd name="connsiteX1" fmla="*/ 182620 w 6745768"/>
              <a:gd name="connsiteY1" fmla="*/ 1797161 h 2588909"/>
              <a:gd name="connsiteX2" fmla="*/ 12857 w 6745768"/>
              <a:gd name="connsiteY2" fmla="*/ 794567 h 2588909"/>
              <a:gd name="connsiteX3" fmla="*/ 697283 w 6745768"/>
              <a:gd name="connsiteY3" fmla="*/ 56263 h 2588909"/>
              <a:gd name="connsiteX4" fmla="*/ 6042476 w 6745768"/>
              <a:gd name="connsiteY4" fmla="*/ 156302 h 2588909"/>
              <a:gd name="connsiteX5" fmla="*/ 6744264 w 6745768"/>
              <a:gd name="connsiteY5" fmla="*/ 865255 h 2588909"/>
              <a:gd name="connsiteX6" fmla="*/ 6046952 w 6745768"/>
              <a:gd name="connsiteY6" fmla="*/ 2129659 h 2588909"/>
              <a:gd name="connsiteX7" fmla="*/ 1855346 w 6745768"/>
              <a:gd name="connsiteY7" fmla="*/ 2302040 h 2588909"/>
              <a:gd name="connsiteX8" fmla="*/ 1321290 w 6745768"/>
              <a:gd name="connsiteY8" fmla="*/ 2588909 h 2588909"/>
              <a:gd name="connsiteX9" fmla="*/ 1289525 w 6745768"/>
              <a:gd name="connsiteY9" fmla="*/ 2301903 h 2588909"/>
              <a:gd name="connsiteX0" fmla="*/ 1289525 w 6745768"/>
              <a:gd name="connsiteY0" fmla="*/ 2301903 h 2588909"/>
              <a:gd name="connsiteX1" fmla="*/ 182620 w 6745768"/>
              <a:gd name="connsiteY1" fmla="*/ 1797161 h 2588909"/>
              <a:gd name="connsiteX2" fmla="*/ 12857 w 6745768"/>
              <a:gd name="connsiteY2" fmla="*/ 794567 h 2588909"/>
              <a:gd name="connsiteX3" fmla="*/ 697283 w 6745768"/>
              <a:gd name="connsiteY3" fmla="*/ 56263 h 2588909"/>
              <a:gd name="connsiteX4" fmla="*/ 6042476 w 6745768"/>
              <a:gd name="connsiteY4" fmla="*/ 156302 h 2588909"/>
              <a:gd name="connsiteX5" fmla="*/ 6744264 w 6745768"/>
              <a:gd name="connsiteY5" fmla="*/ 865255 h 2588909"/>
              <a:gd name="connsiteX6" fmla="*/ 5926709 w 6745768"/>
              <a:gd name="connsiteY6" fmla="*/ 2129659 h 2588909"/>
              <a:gd name="connsiteX7" fmla="*/ 1855346 w 6745768"/>
              <a:gd name="connsiteY7" fmla="*/ 2302040 h 2588909"/>
              <a:gd name="connsiteX8" fmla="*/ 1321290 w 6745768"/>
              <a:gd name="connsiteY8" fmla="*/ 2588909 h 2588909"/>
              <a:gd name="connsiteX9" fmla="*/ 1289525 w 6745768"/>
              <a:gd name="connsiteY9" fmla="*/ 2301903 h 2588909"/>
              <a:gd name="connsiteX0" fmla="*/ 1289525 w 6745768"/>
              <a:gd name="connsiteY0" fmla="*/ 2301903 h 2555846"/>
              <a:gd name="connsiteX1" fmla="*/ 182620 w 6745768"/>
              <a:gd name="connsiteY1" fmla="*/ 1797161 h 2555846"/>
              <a:gd name="connsiteX2" fmla="*/ 12857 w 6745768"/>
              <a:gd name="connsiteY2" fmla="*/ 794567 h 2555846"/>
              <a:gd name="connsiteX3" fmla="*/ 697283 w 6745768"/>
              <a:gd name="connsiteY3" fmla="*/ 56263 h 2555846"/>
              <a:gd name="connsiteX4" fmla="*/ 6042476 w 6745768"/>
              <a:gd name="connsiteY4" fmla="*/ 156302 h 2555846"/>
              <a:gd name="connsiteX5" fmla="*/ 6744264 w 6745768"/>
              <a:gd name="connsiteY5" fmla="*/ 865255 h 2555846"/>
              <a:gd name="connsiteX6" fmla="*/ 5926709 w 6745768"/>
              <a:gd name="connsiteY6" fmla="*/ 2129659 h 2555846"/>
              <a:gd name="connsiteX7" fmla="*/ 1855346 w 6745768"/>
              <a:gd name="connsiteY7" fmla="*/ 2302040 h 2555846"/>
              <a:gd name="connsiteX8" fmla="*/ 1321290 w 6745768"/>
              <a:gd name="connsiteY8" fmla="*/ 2555846 h 2555846"/>
              <a:gd name="connsiteX9" fmla="*/ 1289525 w 6745768"/>
              <a:gd name="connsiteY9" fmla="*/ 2301903 h 2555846"/>
              <a:gd name="connsiteX0" fmla="*/ 1289525 w 6745768"/>
              <a:gd name="connsiteY0" fmla="*/ 2301903 h 2555846"/>
              <a:gd name="connsiteX1" fmla="*/ 182620 w 6745768"/>
              <a:gd name="connsiteY1" fmla="*/ 1797161 h 2555846"/>
              <a:gd name="connsiteX2" fmla="*/ 12857 w 6745768"/>
              <a:gd name="connsiteY2" fmla="*/ 794567 h 2555846"/>
              <a:gd name="connsiteX3" fmla="*/ 697283 w 6745768"/>
              <a:gd name="connsiteY3" fmla="*/ 56263 h 2555846"/>
              <a:gd name="connsiteX4" fmla="*/ 6042476 w 6745768"/>
              <a:gd name="connsiteY4" fmla="*/ 156302 h 2555846"/>
              <a:gd name="connsiteX5" fmla="*/ 6744264 w 6745768"/>
              <a:gd name="connsiteY5" fmla="*/ 865255 h 2555846"/>
              <a:gd name="connsiteX6" fmla="*/ 5926709 w 6745768"/>
              <a:gd name="connsiteY6" fmla="*/ 2129659 h 2555846"/>
              <a:gd name="connsiteX7" fmla="*/ 1855346 w 6745768"/>
              <a:gd name="connsiteY7" fmla="*/ 2302040 h 2555846"/>
              <a:gd name="connsiteX8" fmla="*/ 1321290 w 6745768"/>
              <a:gd name="connsiteY8" fmla="*/ 2555846 h 2555846"/>
              <a:gd name="connsiteX9" fmla="*/ 1289525 w 6745768"/>
              <a:gd name="connsiteY9" fmla="*/ 2301903 h 2555846"/>
              <a:gd name="connsiteX0" fmla="*/ 1289525 w 6745768"/>
              <a:gd name="connsiteY0" fmla="*/ 2301903 h 2522783"/>
              <a:gd name="connsiteX1" fmla="*/ 182620 w 6745768"/>
              <a:gd name="connsiteY1" fmla="*/ 1797161 h 2522783"/>
              <a:gd name="connsiteX2" fmla="*/ 12857 w 6745768"/>
              <a:gd name="connsiteY2" fmla="*/ 794567 h 2522783"/>
              <a:gd name="connsiteX3" fmla="*/ 697283 w 6745768"/>
              <a:gd name="connsiteY3" fmla="*/ 56263 h 2522783"/>
              <a:gd name="connsiteX4" fmla="*/ 6042476 w 6745768"/>
              <a:gd name="connsiteY4" fmla="*/ 156302 h 2522783"/>
              <a:gd name="connsiteX5" fmla="*/ 6744264 w 6745768"/>
              <a:gd name="connsiteY5" fmla="*/ 865255 h 2522783"/>
              <a:gd name="connsiteX6" fmla="*/ 5926709 w 6745768"/>
              <a:gd name="connsiteY6" fmla="*/ 2129659 h 2522783"/>
              <a:gd name="connsiteX7" fmla="*/ 1855346 w 6745768"/>
              <a:gd name="connsiteY7" fmla="*/ 2302040 h 2522783"/>
              <a:gd name="connsiteX8" fmla="*/ 1303420 w 6745768"/>
              <a:gd name="connsiteY8" fmla="*/ 2522783 h 2522783"/>
              <a:gd name="connsiteX9" fmla="*/ 1289525 w 6745768"/>
              <a:gd name="connsiteY9" fmla="*/ 2301903 h 2522783"/>
              <a:gd name="connsiteX0" fmla="*/ 1289525 w 6745768"/>
              <a:gd name="connsiteY0" fmla="*/ 2301903 h 2522783"/>
              <a:gd name="connsiteX1" fmla="*/ 182620 w 6745768"/>
              <a:gd name="connsiteY1" fmla="*/ 1797161 h 2522783"/>
              <a:gd name="connsiteX2" fmla="*/ 12857 w 6745768"/>
              <a:gd name="connsiteY2" fmla="*/ 794567 h 2522783"/>
              <a:gd name="connsiteX3" fmla="*/ 697283 w 6745768"/>
              <a:gd name="connsiteY3" fmla="*/ 56263 h 2522783"/>
              <a:gd name="connsiteX4" fmla="*/ 6042476 w 6745768"/>
              <a:gd name="connsiteY4" fmla="*/ 156302 h 2522783"/>
              <a:gd name="connsiteX5" fmla="*/ 6744264 w 6745768"/>
              <a:gd name="connsiteY5" fmla="*/ 865255 h 2522783"/>
              <a:gd name="connsiteX6" fmla="*/ 5926709 w 6745768"/>
              <a:gd name="connsiteY6" fmla="*/ 2129659 h 2522783"/>
              <a:gd name="connsiteX7" fmla="*/ 1855346 w 6745768"/>
              <a:gd name="connsiteY7" fmla="*/ 2302040 h 2522783"/>
              <a:gd name="connsiteX8" fmla="*/ 1303420 w 6745768"/>
              <a:gd name="connsiteY8" fmla="*/ 2522783 h 2522783"/>
              <a:gd name="connsiteX9" fmla="*/ 1289525 w 6745768"/>
              <a:gd name="connsiteY9" fmla="*/ 2301903 h 2522783"/>
              <a:gd name="connsiteX0" fmla="*/ 1289525 w 6745768"/>
              <a:gd name="connsiteY0" fmla="*/ 2301903 h 2522783"/>
              <a:gd name="connsiteX1" fmla="*/ 182620 w 6745768"/>
              <a:gd name="connsiteY1" fmla="*/ 1797161 h 2522783"/>
              <a:gd name="connsiteX2" fmla="*/ 12857 w 6745768"/>
              <a:gd name="connsiteY2" fmla="*/ 794567 h 2522783"/>
              <a:gd name="connsiteX3" fmla="*/ 697283 w 6745768"/>
              <a:gd name="connsiteY3" fmla="*/ 56263 h 2522783"/>
              <a:gd name="connsiteX4" fmla="*/ 6042476 w 6745768"/>
              <a:gd name="connsiteY4" fmla="*/ 156302 h 2522783"/>
              <a:gd name="connsiteX5" fmla="*/ 6744264 w 6745768"/>
              <a:gd name="connsiteY5" fmla="*/ 865255 h 2522783"/>
              <a:gd name="connsiteX6" fmla="*/ 5926709 w 6745768"/>
              <a:gd name="connsiteY6" fmla="*/ 2129659 h 2522783"/>
              <a:gd name="connsiteX7" fmla="*/ 2018095 w 6745768"/>
              <a:gd name="connsiteY7" fmla="*/ 2302040 h 2522783"/>
              <a:gd name="connsiteX8" fmla="*/ 1303420 w 6745768"/>
              <a:gd name="connsiteY8" fmla="*/ 2522783 h 2522783"/>
              <a:gd name="connsiteX9" fmla="*/ 1289525 w 6745768"/>
              <a:gd name="connsiteY9" fmla="*/ 2301903 h 2522783"/>
              <a:gd name="connsiteX0" fmla="*/ 1289525 w 6745768"/>
              <a:gd name="connsiteY0" fmla="*/ 2301903 h 2502083"/>
              <a:gd name="connsiteX1" fmla="*/ 182620 w 6745768"/>
              <a:gd name="connsiteY1" fmla="*/ 1797161 h 2502083"/>
              <a:gd name="connsiteX2" fmla="*/ 12857 w 6745768"/>
              <a:gd name="connsiteY2" fmla="*/ 794567 h 2502083"/>
              <a:gd name="connsiteX3" fmla="*/ 697283 w 6745768"/>
              <a:gd name="connsiteY3" fmla="*/ 56263 h 2502083"/>
              <a:gd name="connsiteX4" fmla="*/ 6042476 w 6745768"/>
              <a:gd name="connsiteY4" fmla="*/ 156302 h 2502083"/>
              <a:gd name="connsiteX5" fmla="*/ 6744264 w 6745768"/>
              <a:gd name="connsiteY5" fmla="*/ 865255 h 2502083"/>
              <a:gd name="connsiteX6" fmla="*/ 5926709 w 6745768"/>
              <a:gd name="connsiteY6" fmla="*/ 2129659 h 2502083"/>
              <a:gd name="connsiteX7" fmla="*/ 2018095 w 6745768"/>
              <a:gd name="connsiteY7" fmla="*/ 2302040 h 2502083"/>
              <a:gd name="connsiteX8" fmla="*/ 1303420 w 6745768"/>
              <a:gd name="connsiteY8" fmla="*/ 2502083 h 2502083"/>
              <a:gd name="connsiteX9" fmla="*/ 1289525 w 6745768"/>
              <a:gd name="connsiteY9" fmla="*/ 2301903 h 2502083"/>
              <a:gd name="connsiteX0" fmla="*/ 1198511 w 6749690"/>
              <a:gd name="connsiteY0" fmla="*/ 2291553 h 2502083"/>
              <a:gd name="connsiteX1" fmla="*/ 186542 w 6749690"/>
              <a:gd name="connsiteY1" fmla="*/ 1797161 h 2502083"/>
              <a:gd name="connsiteX2" fmla="*/ 16779 w 6749690"/>
              <a:gd name="connsiteY2" fmla="*/ 794567 h 2502083"/>
              <a:gd name="connsiteX3" fmla="*/ 701205 w 6749690"/>
              <a:gd name="connsiteY3" fmla="*/ 56263 h 2502083"/>
              <a:gd name="connsiteX4" fmla="*/ 6046398 w 6749690"/>
              <a:gd name="connsiteY4" fmla="*/ 156302 h 2502083"/>
              <a:gd name="connsiteX5" fmla="*/ 6748186 w 6749690"/>
              <a:gd name="connsiteY5" fmla="*/ 865255 h 2502083"/>
              <a:gd name="connsiteX6" fmla="*/ 5930631 w 6749690"/>
              <a:gd name="connsiteY6" fmla="*/ 2129659 h 2502083"/>
              <a:gd name="connsiteX7" fmla="*/ 2022017 w 6749690"/>
              <a:gd name="connsiteY7" fmla="*/ 2302040 h 2502083"/>
              <a:gd name="connsiteX8" fmla="*/ 1307342 w 6749690"/>
              <a:gd name="connsiteY8" fmla="*/ 2502083 h 2502083"/>
              <a:gd name="connsiteX9" fmla="*/ 1198511 w 6749690"/>
              <a:gd name="connsiteY9" fmla="*/ 2291553 h 2502083"/>
              <a:gd name="connsiteX0" fmla="*/ 1198511 w 6749690"/>
              <a:gd name="connsiteY0" fmla="*/ 2291553 h 2502083"/>
              <a:gd name="connsiteX1" fmla="*/ 186542 w 6749690"/>
              <a:gd name="connsiteY1" fmla="*/ 1797161 h 2502083"/>
              <a:gd name="connsiteX2" fmla="*/ 16779 w 6749690"/>
              <a:gd name="connsiteY2" fmla="*/ 794567 h 2502083"/>
              <a:gd name="connsiteX3" fmla="*/ 701205 w 6749690"/>
              <a:gd name="connsiteY3" fmla="*/ 56263 h 2502083"/>
              <a:gd name="connsiteX4" fmla="*/ 6046398 w 6749690"/>
              <a:gd name="connsiteY4" fmla="*/ 156302 h 2502083"/>
              <a:gd name="connsiteX5" fmla="*/ 6748186 w 6749690"/>
              <a:gd name="connsiteY5" fmla="*/ 865255 h 2502083"/>
              <a:gd name="connsiteX6" fmla="*/ 5930631 w 6749690"/>
              <a:gd name="connsiteY6" fmla="*/ 2129659 h 2502083"/>
              <a:gd name="connsiteX7" fmla="*/ 2022017 w 6749690"/>
              <a:gd name="connsiteY7" fmla="*/ 2302040 h 2502083"/>
              <a:gd name="connsiteX8" fmla="*/ 1307342 w 6749690"/>
              <a:gd name="connsiteY8" fmla="*/ 2502083 h 2502083"/>
              <a:gd name="connsiteX9" fmla="*/ 1198511 w 6749690"/>
              <a:gd name="connsiteY9" fmla="*/ 2291553 h 2502083"/>
              <a:gd name="connsiteX0" fmla="*/ 1188693 w 6739872"/>
              <a:gd name="connsiteY0" fmla="*/ 2291553 h 2502083"/>
              <a:gd name="connsiteX1" fmla="*/ 556806 w 6739872"/>
              <a:gd name="connsiteY1" fmla="*/ 2240036 h 2502083"/>
              <a:gd name="connsiteX2" fmla="*/ 176724 w 6739872"/>
              <a:gd name="connsiteY2" fmla="*/ 1797161 h 2502083"/>
              <a:gd name="connsiteX3" fmla="*/ 6961 w 6739872"/>
              <a:gd name="connsiteY3" fmla="*/ 794567 h 2502083"/>
              <a:gd name="connsiteX4" fmla="*/ 691387 w 6739872"/>
              <a:gd name="connsiteY4" fmla="*/ 56263 h 2502083"/>
              <a:gd name="connsiteX5" fmla="*/ 6036580 w 6739872"/>
              <a:gd name="connsiteY5" fmla="*/ 156302 h 2502083"/>
              <a:gd name="connsiteX6" fmla="*/ 6738368 w 6739872"/>
              <a:gd name="connsiteY6" fmla="*/ 865255 h 2502083"/>
              <a:gd name="connsiteX7" fmla="*/ 5920813 w 6739872"/>
              <a:gd name="connsiteY7" fmla="*/ 2129659 h 2502083"/>
              <a:gd name="connsiteX8" fmla="*/ 2012199 w 6739872"/>
              <a:gd name="connsiteY8" fmla="*/ 2302040 h 2502083"/>
              <a:gd name="connsiteX9" fmla="*/ 1297524 w 6739872"/>
              <a:gd name="connsiteY9" fmla="*/ 2502083 h 2502083"/>
              <a:gd name="connsiteX10" fmla="*/ 1188693 w 6739872"/>
              <a:gd name="connsiteY10" fmla="*/ 2291553 h 2502083"/>
              <a:gd name="connsiteX0" fmla="*/ 1188693 w 6739872"/>
              <a:gd name="connsiteY0" fmla="*/ 2291553 h 2502083"/>
              <a:gd name="connsiteX1" fmla="*/ 556806 w 6739872"/>
              <a:gd name="connsiteY1" fmla="*/ 2240036 h 2502083"/>
              <a:gd name="connsiteX2" fmla="*/ 176724 w 6739872"/>
              <a:gd name="connsiteY2" fmla="*/ 1797161 h 2502083"/>
              <a:gd name="connsiteX3" fmla="*/ 6961 w 6739872"/>
              <a:gd name="connsiteY3" fmla="*/ 794567 h 2502083"/>
              <a:gd name="connsiteX4" fmla="*/ 691387 w 6739872"/>
              <a:gd name="connsiteY4" fmla="*/ 56263 h 2502083"/>
              <a:gd name="connsiteX5" fmla="*/ 6036580 w 6739872"/>
              <a:gd name="connsiteY5" fmla="*/ 156302 h 2502083"/>
              <a:gd name="connsiteX6" fmla="*/ 6738368 w 6739872"/>
              <a:gd name="connsiteY6" fmla="*/ 865255 h 2502083"/>
              <a:gd name="connsiteX7" fmla="*/ 5920813 w 6739872"/>
              <a:gd name="connsiteY7" fmla="*/ 2129659 h 2502083"/>
              <a:gd name="connsiteX8" fmla="*/ 2012199 w 6739872"/>
              <a:gd name="connsiteY8" fmla="*/ 2302040 h 2502083"/>
              <a:gd name="connsiteX9" fmla="*/ 1297524 w 6739872"/>
              <a:gd name="connsiteY9" fmla="*/ 2502083 h 2502083"/>
              <a:gd name="connsiteX10" fmla="*/ 1188693 w 6739872"/>
              <a:gd name="connsiteY10" fmla="*/ 2291553 h 2502083"/>
              <a:gd name="connsiteX0" fmla="*/ 1187858 w 6739037"/>
              <a:gd name="connsiteY0" fmla="*/ 2291553 h 2502083"/>
              <a:gd name="connsiteX1" fmla="*/ 429511 w 6739037"/>
              <a:gd name="connsiteY1" fmla="*/ 2224594 h 2502083"/>
              <a:gd name="connsiteX2" fmla="*/ 175889 w 6739037"/>
              <a:gd name="connsiteY2" fmla="*/ 1797161 h 2502083"/>
              <a:gd name="connsiteX3" fmla="*/ 6126 w 6739037"/>
              <a:gd name="connsiteY3" fmla="*/ 794567 h 2502083"/>
              <a:gd name="connsiteX4" fmla="*/ 690552 w 6739037"/>
              <a:gd name="connsiteY4" fmla="*/ 56263 h 2502083"/>
              <a:gd name="connsiteX5" fmla="*/ 6035745 w 6739037"/>
              <a:gd name="connsiteY5" fmla="*/ 156302 h 2502083"/>
              <a:gd name="connsiteX6" fmla="*/ 6737533 w 6739037"/>
              <a:gd name="connsiteY6" fmla="*/ 865255 h 2502083"/>
              <a:gd name="connsiteX7" fmla="*/ 5919978 w 6739037"/>
              <a:gd name="connsiteY7" fmla="*/ 2129659 h 2502083"/>
              <a:gd name="connsiteX8" fmla="*/ 2011364 w 6739037"/>
              <a:gd name="connsiteY8" fmla="*/ 2302040 h 2502083"/>
              <a:gd name="connsiteX9" fmla="*/ 1296689 w 6739037"/>
              <a:gd name="connsiteY9" fmla="*/ 2502083 h 2502083"/>
              <a:gd name="connsiteX10" fmla="*/ 1187858 w 6739037"/>
              <a:gd name="connsiteY10" fmla="*/ 2291553 h 2502083"/>
              <a:gd name="connsiteX0" fmla="*/ 1187716 w 6738895"/>
              <a:gd name="connsiteY0" fmla="*/ 2291553 h 2502083"/>
              <a:gd name="connsiteX1" fmla="*/ 404579 w 6738895"/>
              <a:gd name="connsiteY1" fmla="*/ 2177299 h 2502083"/>
              <a:gd name="connsiteX2" fmla="*/ 175747 w 6738895"/>
              <a:gd name="connsiteY2" fmla="*/ 1797161 h 2502083"/>
              <a:gd name="connsiteX3" fmla="*/ 5984 w 6738895"/>
              <a:gd name="connsiteY3" fmla="*/ 794567 h 2502083"/>
              <a:gd name="connsiteX4" fmla="*/ 690410 w 6738895"/>
              <a:gd name="connsiteY4" fmla="*/ 56263 h 2502083"/>
              <a:gd name="connsiteX5" fmla="*/ 6035603 w 6738895"/>
              <a:gd name="connsiteY5" fmla="*/ 156302 h 2502083"/>
              <a:gd name="connsiteX6" fmla="*/ 6737391 w 6738895"/>
              <a:gd name="connsiteY6" fmla="*/ 865255 h 2502083"/>
              <a:gd name="connsiteX7" fmla="*/ 5919836 w 6738895"/>
              <a:gd name="connsiteY7" fmla="*/ 2129659 h 2502083"/>
              <a:gd name="connsiteX8" fmla="*/ 2011222 w 6738895"/>
              <a:gd name="connsiteY8" fmla="*/ 2302040 h 2502083"/>
              <a:gd name="connsiteX9" fmla="*/ 1296547 w 6738895"/>
              <a:gd name="connsiteY9" fmla="*/ 2502083 h 2502083"/>
              <a:gd name="connsiteX10" fmla="*/ 1187716 w 6738895"/>
              <a:gd name="connsiteY10" fmla="*/ 2291553 h 2502083"/>
              <a:gd name="connsiteX0" fmla="*/ 1187716 w 6738895"/>
              <a:gd name="connsiteY0" fmla="*/ 2291553 h 2502083"/>
              <a:gd name="connsiteX1" fmla="*/ 404579 w 6738895"/>
              <a:gd name="connsiteY1" fmla="*/ 2177299 h 2502083"/>
              <a:gd name="connsiteX2" fmla="*/ 175747 w 6738895"/>
              <a:gd name="connsiteY2" fmla="*/ 1797161 h 2502083"/>
              <a:gd name="connsiteX3" fmla="*/ 5984 w 6738895"/>
              <a:gd name="connsiteY3" fmla="*/ 794567 h 2502083"/>
              <a:gd name="connsiteX4" fmla="*/ 690410 w 6738895"/>
              <a:gd name="connsiteY4" fmla="*/ 56263 h 2502083"/>
              <a:gd name="connsiteX5" fmla="*/ 6035603 w 6738895"/>
              <a:gd name="connsiteY5" fmla="*/ 156302 h 2502083"/>
              <a:gd name="connsiteX6" fmla="*/ 6737391 w 6738895"/>
              <a:gd name="connsiteY6" fmla="*/ 865255 h 2502083"/>
              <a:gd name="connsiteX7" fmla="*/ 5919836 w 6738895"/>
              <a:gd name="connsiteY7" fmla="*/ 2129659 h 2502083"/>
              <a:gd name="connsiteX8" fmla="*/ 2011222 w 6738895"/>
              <a:gd name="connsiteY8" fmla="*/ 2302040 h 2502083"/>
              <a:gd name="connsiteX9" fmla="*/ 1296547 w 6738895"/>
              <a:gd name="connsiteY9" fmla="*/ 2502083 h 2502083"/>
              <a:gd name="connsiteX10" fmla="*/ 1187716 w 6738895"/>
              <a:gd name="connsiteY10" fmla="*/ 2291553 h 2502083"/>
              <a:gd name="connsiteX0" fmla="*/ 1187716 w 6738895"/>
              <a:gd name="connsiteY0" fmla="*/ 2291553 h 2502083"/>
              <a:gd name="connsiteX1" fmla="*/ 404579 w 6738895"/>
              <a:gd name="connsiteY1" fmla="*/ 2177299 h 2502083"/>
              <a:gd name="connsiteX2" fmla="*/ 175747 w 6738895"/>
              <a:gd name="connsiteY2" fmla="*/ 1797161 h 2502083"/>
              <a:gd name="connsiteX3" fmla="*/ 5984 w 6738895"/>
              <a:gd name="connsiteY3" fmla="*/ 794567 h 2502083"/>
              <a:gd name="connsiteX4" fmla="*/ 690410 w 6738895"/>
              <a:gd name="connsiteY4" fmla="*/ 56263 h 2502083"/>
              <a:gd name="connsiteX5" fmla="*/ 6035603 w 6738895"/>
              <a:gd name="connsiteY5" fmla="*/ 156302 h 2502083"/>
              <a:gd name="connsiteX6" fmla="*/ 6737391 w 6738895"/>
              <a:gd name="connsiteY6" fmla="*/ 865255 h 2502083"/>
              <a:gd name="connsiteX7" fmla="*/ 5919836 w 6738895"/>
              <a:gd name="connsiteY7" fmla="*/ 2129659 h 2502083"/>
              <a:gd name="connsiteX8" fmla="*/ 2011222 w 6738895"/>
              <a:gd name="connsiteY8" fmla="*/ 2302040 h 2502083"/>
              <a:gd name="connsiteX9" fmla="*/ 1296547 w 6738895"/>
              <a:gd name="connsiteY9" fmla="*/ 2502083 h 2502083"/>
              <a:gd name="connsiteX10" fmla="*/ 1187716 w 6738895"/>
              <a:gd name="connsiteY10" fmla="*/ 2291553 h 2502083"/>
              <a:gd name="connsiteX0" fmla="*/ 1187716 w 6738895"/>
              <a:gd name="connsiteY0" fmla="*/ 2291553 h 2502083"/>
              <a:gd name="connsiteX1" fmla="*/ 404579 w 6738895"/>
              <a:gd name="connsiteY1" fmla="*/ 2177299 h 2502083"/>
              <a:gd name="connsiteX2" fmla="*/ 175747 w 6738895"/>
              <a:gd name="connsiteY2" fmla="*/ 1797161 h 2502083"/>
              <a:gd name="connsiteX3" fmla="*/ 5984 w 6738895"/>
              <a:gd name="connsiteY3" fmla="*/ 794567 h 2502083"/>
              <a:gd name="connsiteX4" fmla="*/ 690410 w 6738895"/>
              <a:gd name="connsiteY4" fmla="*/ 56263 h 2502083"/>
              <a:gd name="connsiteX5" fmla="*/ 6035603 w 6738895"/>
              <a:gd name="connsiteY5" fmla="*/ 156302 h 2502083"/>
              <a:gd name="connsiteX6" fmla="*/ 6737391 w 6738895"/>
              <a:gd name="connsiteY6" fmla="*/ 865255 h 2502083"/>
              <a:gd name="connsiteX7" fmla="*/ 5919836 w 6738895"/>
              <a:gd name="connsiteY7" fmla="*/ 2129659 h 2502083"/>
              <a:gd name="connsiteX8" fmla="*/ 2011222 w 6738895"/>
              <a:gd name="connsiteY8" fmla="*/ 2302040 h 2502083"/>
              <a:gd name="connsiteX9" fmla="*/ 1296547 w 6738895"/>
              <a:gd name="connsiteY9" fmla="*/ 2502083 h 2502083"/>
              <a:gd name="connsiteX10" fmla="*/ 1187716 w 6738895"/>
              <a:gd name="connsiteY10" fmla="*/ 2291553 h 2502083"/>
              <a:gd name="connsiteX0" fmla="*/ 1188071 w 6739250"/>
              <a:gd name="connsiteY0" fmla="*/ 2291553 h 2502083"/>
              <a:gd name="connsiteX1" fmla="*/ 464950 w 6739250"/>
              <a:gd name="connsiteY1" fmla="*/ 2162792 h 2502083"/>
              <a:gd name="connsiteX2" fmla="*/ 176102 w 6739250"/>
              <a:gd name="connsiteY2" fmla="*/ 1797161 h 2502083"/>
              <a:gd name="connsiteX3" fmla="*/ 6339 w 6739250"/>
              <a:gd name="connsiteY3" fmla="*/ 794567 h 2502083"/>
              <a:gd name="connsiteX4" fmla="*/ 690765 w 6739250"/>
              <a:gd name="connsiteY4" fmla="*/ 56263 h 2502083"/>
              <a:gd name="connsiteX5" fmla="*/ 6035958 w 6739250"/>
              <a:gd name="connsiteY5" fmla="*/ 156302 h 2502083"/>
              <a:gd name="connsiteX6" fmla="*/ 6737746 w 6739250"/>
              <a:gd name="connsiteY6" fmla="*/ 865255 h 2502083"/>
              <a:gd name="connsiteX7" fmla="*/ 5920191 w 6739250"/>
              <a:gd name="connsiteY7" fmla="*/ 2129659 h 2502083"/>
              <a:gd name="connsiteX8" fmla="*/ 2011577 w 6739250"/>
              <a:gd name="connsiteY8" fmla="*/ 2302040 h 2502083"/>
              <a:gd name="connsiteX9" fmla="*/ 1296902 w 6739250"/>
              <a:gd name="connsiteY9" fmla="*/ 2502083 h 2502083"/>
              <a:gd name="connsiteX10" fmla="*/ 1188071 w 6739250"/>
              <a:gd name="connsiteY10" fmla="*/ 2291553 h 2502083"/>
              <a:gd name="connsiteX0" fmla="*/ 1218613 w 6769792"/>
              <a:gd name="connsiteY0" fmla="*/ 2291553 h 2502083"/>
              <a:gd name="connsiteX1" fmla="*/ 495492 w 6769792"/>
              <a:gd name="connsiteY1" fmla="*/ 2162792 h 2502083"/>
              <a:gd name="connsiteX2" fmla="*/ 134625 w 6769792"/>
              <a:gd name="connsiteY2" fmla="*/ 1835847 h 2502083"/>
              <a:gd name="connsiteX3" fmla="*/ 36881 w 6769792"/>
              <a:gd name="connsiteY3" fmla="*/ 794567 h 2502083"/>
              <a:gd name="connsiteX4" fmla="*/ 721307 w 6769792"/>
              <a:gd name="connsiteY4" fmla="*/ 56263 h 2502083"/>
              <a:gd name="connsiteX5" fmla="*/ 6066500 w 6769792"/>
              <a:gd name="connsiteY5" fmla="*/ 156302 h 2502083"/>
              <a:gd name="connsiteX6" fmla="*/ 6768288 w 6769792"/>
              <a:gd name="connsiteY6" fmla="*/ 865255 h 2502083"/>
              <a:gd name="connsiteX7" fmla="*/ 5950733 w 6769792"/>
              <a:gd name="connsiteY7" fmla="*/ 2129659 h 2502083"/>
              <a:gd name="connsiteX8" fmla="*/ 2042119 w 6769792"/>
              <a:gd name="connsiteY8" fmla="*/ 2302040 h 2502083"/>
              <a:gd name="connsiteX9" fmla="*/ 1327444 w 6769792"/>
              <a:gd name="connsiteY9" fmla="*/ 2502083 h 2502083"/>
              <a:gd name="connsiteX10" fmla="*/ 1218613 w 6769792"/>
              <a:gd name="connsiteY10" fmla="*/ 2291553 h 2502083"/>
              <a:gd name="connsiteX0" fmla="*/ 1218613 w 6769097"/>
              <a:gd name="connsiteY0" fmla="*/ 2270200 h 2480730"/>
              <a:gd name="connsiteX1" fmla="*/ 495492 w 6769097"/>
              <a:gd name="connsiteY1" fmla="*/ 2141439 h 2480730"/>
              <a:gd name="connsiteX2" fmla="*/ 134625 w 6769097"/>
              <a:gd name="connsiteY2" fmla="*/ 1814494 h 2480730"/>
              <a:gd name="connsiteX3" fmla="*/ 36881 w 6769097"/>
              <a:gd name="connsiteY3" fmla="*/ 773214 h 2480730"/>
              <a:gd name="connsiteX4" fmla="*/ 721307 w 6769097"/>
              <a:gd name="connsiteY4" fmla="*/ 34910 h 2480730"/>
              <a:gd name="connsiteX5" fmla="*/ 5609353 w 6769097"/>
              <a:gd name="connsiteY5" fmla="*/ 127244 h 2480730"/>
              <a:gd name="connsiteX6" fmla="*/ 6768288 w 6769097"/>
              <a:gd name="connsiteY6" fmla="*/ 843902 h 2480730"/>
              <a:gd name="connsiteX7" fmla="*/ 5950733 w 6769097"/>
              <a:gd name="connsiteY7" fmla="*/ 2108306 h 2480730"/>
              <a:gd name="connsiteX8" fmla="*/ 2042119 w 6769097"/>
              <a:gd name="connsiteY8" fmla="*/ 2280687 h 2480730"/>
              <a:gd name="connsiteX9" fmla="*/ 1327444 w 6769097"/>
              <a:gd name="connsiteY9" fmla="*/ 2480730 h 2480730"/>
              <a:gd name="connsiteX10" fmla="*/ 1218613 w 6769097"/>
              <a:gd name="connsiteY10" fmla="*/ 2270200 h 2480730"/>
              <a:gd name="connsiteX0" fmla="*/ 1218613 w 6571897"/>
              <a:gd name="connsiteY0" fmla="*/ 2290477 h 2501007"/>
              <a:gd name="connsiteX1" fmla="*/ 495492 w 6571897"/>
              <a:gd name="connsiteY1" fmla="*/ 2161716 h 2501007"/>
              <a:gd name="connsiteX2" fmla="*/ 134625 w 6571897"/>
              <a:gd name="connsiteY2" fmla="*/ 1834771 h 2501007"/>
              <a:gd name="connsiteX3" fmla="*/ 36881 w 6571897"/>
              <a:gd name="connsiteY3" fmla="*/ 793491 h 2501007"/>
              <a:gd name="connsiteX4" fmla="*/ 721307 w 6571897"/>
              <a:gd name="connsiteY4" fmla="*/ 55187 h 2501007"/>
              <a:gd name="connsiteX5" fmla="*/ 5609353 w 6571897"/>
              <a:gd name="connsiteY5" fmla="*/ 147521 h 2501007"/>
              <a:gd name="connsiteX6" fmla="*/ 6563360 w 6571897"/>
              <a:gd name="connsiteY6" fmla="*/ 894996 h 2501007"/>
              <a:gd name="connsiteX7" fmla="*/ 5950733 w 6571897"/>
              <a:gd name="connsiteY7" fmla="*/ 2128583 h 2501007"/>
              <a:gd name="connsiteX8" fmla="*/ 2042119 w 6571897"/>
              <a:gd name="connsiteY8" fmla="*/ 2300964 h 2501007"/>
              <a:gd name="connsiteX9" fmla="*/ 1327444 w 6571897"/>
              <a:gd name="connsiteY9" fmla="*/ 2501007 h 2501007"/>
              <a:gd name="connsiteX10" fmla="*/ 1218613 w 6571897"/>
              <a:gd name="connsiteY10" fmla="*/ 2290477 h 2501007"/>
              <a:gd name="connsiteX0" fmla="*/ 1218613 w 6567563"/>
              <a:gd name="connsiteY0" fmla="*/ 2246415 h 2456945"/>
              <a:gd name="connsiteX1" fmla="*/ 495492 w 6567563"/>
              <a:gd name="connsiteY1" fmla="*/ 2117654 h 2456945"/>
              <a:gd name="connsiteX2" fmla="*/ 134625 w 6567563"/>
              <a:gd name="connsiteY2" fmla="*/ 1790709 h 2456945"/>
              <a:gd name="connsiteX3" fmla="*/ 36881 w 6567563"/>
              <a:gd name="connsiteY3" fmla="*/ 749429 h 2456945"/>
              <a:gd name="connsiteX4" fmla="*/ 721307 w 6567563"/>
              <a:gd name="connsiteY4" fmla="*/ 11125 h 2456945"/>
              <a:gd name="connsiteX5" fmla="*/ 5483243 w 6567563"/>
              <a:gd name="connsiteY5" fmla="*/ 342289 h 2456945"/>
              <a:gd name="connsiteX6" fmla="*/ 6563360 w 6567563"/>
              <a:gd name="connsiteY6" fmla="*/ 850934 h 2456945"/>
              <a:gd name="connsiteX7" fmla="*/ 5950733 w 6567563"/>
              <a:gd name="connsiteY7" fmla="*/ 2084521 h 2456945"/>
              <a:gd name="connsiteX8" fmla="*/ 2042119 w 6567563"/>
              <a:gd name="connsiteY8" fmla="*/ 2256902 h 2456945"/>
              <a:gd name="connsiteX9" fmla="*/ 1327444 w 6567563"/>
              <a:gd name="connsiteY9" fmla="*/ 2456945 h 2456945"/>
              <a:gd name="connsiteX10" fmla="*/ 1218613 w 6567563"/>
              <a:gd name="connsiteY10" fmla="*/ 2246415 h 2456945"/>
              <a:gd name="connsiteX0" fmla="*/ 1261070 w 6608712"/>
              <a:gd name="connsiteY0" fmla="*/ 2071877 h 2282407"/>
              <a:gd name="connsiteX1" fmla="*/ 537949 w 6608712"/>
              <a:gd name="connsiteY1" fmla="*/ 1943116 h 2282407"/>
              <a:gd name="connsiteX2" fmla="*/ 177082 w 6608712"/>
              <a:gd name="connsiteY2" fmla="*/ 1616171 h 2282407"/>
              <a:gd name="connsiteX3" fmla="*/ 79338 w 6608712"/>
              <a:gd name="connsiteY3" fmla="*/ 574891 h 2282407"/>
              <a:gd name="connsiteX4" fmla="*/ 1347021 w 6608712"/>
              <a:gd name="connsiteY4" fmla="*/ 21487 h 2282407"/>
              <a:gd name="connsiteX5" fmla="*/ 5525700 w 6608712"/>
              <a:gd name="connsiteY5" fmla="*/ 167751 h 2282407"/>
              <a:gd name="connsiteX6" fmla="*/ 6605817 w 6608712"/>
              <a:gd name="connsiteY6" fmla="*/ 676396 h 2282407"/>
              <a:gd name="connsiteX7" fmla="*/ 5993190 w 6608712"/>
              <a:gd name="connsiteY7" fmla="*/ 1909983 h 2282407"/>
              <a:gd name="connsiteX8" fmla="*/ 2084576 w 6608712"/>
              <a:gd name="connsiteY8" fmla="*/ 2082364 h 2282407"/>
              <a:gd name="connsiteX9" fmla="*/ 1369901 w 6608712"/>
              <a:gd name="connsiteY9" fmla="*/ 2282407 h 2282407"/>
              <a:gd name="connsiteX10" fmla="*/ 1261070 w 6608712"/>
              <a:gd name="connsiteY10" fmla="*/ 2071877 h 2282407"/>
              <a:gd name="connsiteX0" fmla="*/ 1223256 w 6570898"/>
              <a:gd name="connsiteY0" fmla="*/ 2072393 h 2282923"/>
              <a:gd name="connsiteX1" fmla="*/ 500135 w 6570898"/>
              <a:gd name="connsiteY1" fmla="*/ 1943632 h 2282923"/>
              <a:gd name="connsiteX2" fmla="*/ 139268 w 6570898"/>
              <a:gd name="connsiteY2" fmla="*/ 1616687 h 2282923"/>
              <a:gd name="connsiteX3" fmla="*/ 88816 w 6570898"/>
              <a:gd name="connsiteY3" fmla="*/ 583111 h 2282923"/>
              <a:gd name="connsiteX4" fmla="*/ 1309207 w 6570898"/>
              <a:gd name="connsiteY4" fmla="*/ 22003 h 2282923"/>
              <a:gd name="connsiteX5" fmla="*/ 5487886 w 6570898"/>
              <a:gd name="connsiteY5" fmla="*/ 168267 h 2282923"/>
              <a:gd name="connsiteX6" fmla="*/ 6568003 w 6570898"/>
              <a:gd name="connsiteY6" fmla="*/ 676912 h 2282923"/>
              <a:gd name="connsiteX7" fmla="*/ 5955376 w 6570898"/>
              <a:gd name="connsiteY7" fmla="*/ 1910499 h 2282923"/>
              <a:gd name="connsiteX8" fmla="*/ 2046762 w 6570898"/>
              <a:gd name="connsiteY8" fmla="*/ 2082880 h 2282923"/>
              <a:gd name="connsiteX9" fmla="*/ 1332087 w 6570898"/>
              <a:gd name="connsiteY9" fmla="*/ 2282923 h 2282923"/>
              <a:gd name="connsiteX10" fmla="*/ 1223256 w 6570898"/>
              <a:gd name="connsiteY10" fmla="*/ 2072393 h 2282923"/>
              <a:gd name="connsiteX0" fmla="*/ 1223256 w 6602187"/>
              <a:gd name="connsiteY0" fmla="*/ 2076033 h 2286563"/>
              <a:gd name="connsiteX1" fmla="*/ 500135 w 6602187"/>
              <a:gd name="connsiteY1" fmla="*/ 1947272 h 2286563"/>
              <a:gd name="connsiteX2" fmla="*/ 139268 w 6602187"/>
              <a:gd name="connsiteY2" fmla="*/ 1620327 h 2286563"/>
              <a:gd name="connsiteX3" fmla="*/ 88816 w 6602187"/>
              <a:gd name="connsiteY3" fmla="*/ 586751 h 2286563"/>
              <a:gd name="connsiteX4" fmla="*/ 1309207 w 6602187"/>
              <a:gd name="connsiteY4" fmla="*/ 25643 h 2286563"/>
              <a:gd name="connsiteX5" fmla="*/ 5487886 w 6602187"/>
              <a:gd name="connsiteY5" fmla="*/ 171907 h 2286563"/>
              <a:gd name="connsiteX6" fmla="*/ 6599531 w 6602187"/>
              <a:gd name="connsiteY6" fmla="*/ 850044 h 2286563"/>
              <a:gd name="connsiteX7" fmla="*/ 5955376 w 6602187"/>
              <a:gd name="connsiteY7" fmla="*/ 1914139 h 2286563"/>
              <a:gd name="connsiteX8" fmla="*/ 2046762 w 6602187"/>
              <a:gd name="connsiteY8" fmla="*/ 2086520 h 2286563"/>
              <a:gd name="connsiteX9" fmla="*/ 1332087 w 6602187"/>
              <a:gd name="connsiteY9" fmla="*/ 2286563 h 2286563"/>
              <a:gd name="connsiteX10" fmla="*/ 1223256 w 6602187"/>
              <a:gd name="connsiteY10" fmla="*/ 2076033 h 2286563"/>
              <a:gd name="connsiteX0" fmla="*/ 1223256 w 6600330"/>
              <a:gd name="connsiteY0" fmla="*/ 2076033 h 2286563"/>
              <a:gd name="connsiteX1" fmla="*/ 500135 w 6600330"/>
              <a:gd name="connsiteY1" fmla="*/ 1947272 h 2286563"/>
              <a:gd name="connsiteX2" fmla="*/ 139268 w 6600330"/>
              <a:gd name="connsiteY2" fmla="*/ 1620327 h 2286563"/>
              <a:gd name="connsiteX3" fmla="*/ 88816 w 6600330"/>
              <a:gd name="connsiteY3" fmla="*/ 586751 h 2286563"/>
              <a:gd name="connsiteX4" fmla="*/ 1309207 w 6600330"/>
              <a:gd name="connsiteY4" fmla="*/ 25643 h 2286563"/>
              <a:gd name="connsiteX5" fmla="*/ 5487886 w 6600330"/>
              <a:gd name="connsiteY5" fmla="*/ 171907 h 2286563"/>
              <a:gd name="connsiteX6" fmla="*/ 6599531 w 6600330"/>
              <a:gd name="connsiteY6" fmla="*/ 850044 h 2286563"/>
              <a:gd name="connsiteX7" fmla="*/ 5955376 w 6600330"/>
              <a:gd name="connsiteY7" fmla="*/ 1914139 h 2286563"/>
              <a:gd name="connsiteX8" fmla="*/ 2046762 w 6600330"/>
              <a:gd name="connsiteY8" fmla="*/ 2086520 h 2286563"/>
              <a:gd name="connsiteX9" fmla="*/ 1332087 w 6600330"/>
              <a:gd name="connsiteY9" fmla="*/ 2286563 h 2286563"/>
              <a:gd name="connsiteX10" fmla="*/ 1223256 w 6600330"/>
              <a:gd name="connsiteY10" fmla="*/ 2076033 h 2286563"/>
              <a:gd name="connsiteX0" fmla="*/ 1223256 w 6623012"/>
              <a:gd name="connsiteY0" fmla="*/ 2076033 h 2286563"/>
              <a:gd name="connsiteX1" fmla="*/ 500135 w 6623012"/>
              <a:gd name="connsiteY1" fmla="*/ 1947272 h 2286563"/>
              <a:gd name="connsiteX2" fmla="*/ 139268 w 6623012"/>
              <a:gd name="connsiteY2" fmla="*/ 1620327 h 2286563"/>
              <a:gd name="connsiteX3" fmla="*/ 88816 w 6623012"/>
              <a:gd name="connsiteY3" fmla="*/ 586751 h 2286563"/>
              <a:gd name="connsiteX4" fmla="*/ 1309207 w 6623012"/>
              <a:gd name="connsiteY4" fmla="*/ 25643 h 2286563"/>
              <a:gd name="connsiteX5" fmla="*/ 5487886 w 6623012"/>
              <a:gd name="connsiteY5" fmla="*/ 171907 h 2286563"/>
              <a:gd name="connsiteX6" fmla="*/ 6599531 w 6623012"/>
              <a:gd name="connsiteY6" fmla="*/ 850044 h 2286563"/>
              <a:gd name="connsiteX7" fmla="*/ 5955376 w 6623012"/>
              <a:gd name="connsiteY7" fmla="*/ 1914139 h 2286563"/>
              <a:gd name="connsiteX8" fmla="*/ 2046762 w 6623012"/>
              <a:gd name="connsiteY8" fmla="*/ 2086520 h 2286563"/>
              <a:gd name="connsiteX9" fmla="*/ 1332087 w 6623012"/>
              <a:gd name="connsiteY9" fmla="*/ 2286563 h 2286563"/>
              <a:gd name="connsiteX10" fmla="*/ 1223256 w 6623012"/>
              <a:gd name="connsiteY10" fmla="*/ 2076033 h 2286563"/>
              <a:gd name="connsiteX0" fmla="*/ 1223256 w 6600330"/>
              <a:gd name="connsiteY0" fmla="*/ 2076033 h 2286563"/>
              <a:gd name="connsiteX1" fmla="*/ 500135 w 6600330"/>
              <a:gd name="connsiteY1" fmla="*/ 1947272 h 2286563"/>
              <a:gd name="connsiteX2" fmla="*/ 139268 w 6600330"/>
              <a:gd name="connsiteY2" fmla="*/ 1620327 h 2286563"/>
              <a:gd name="connsiteX3" fmla="*/ 88816 w 6600330"/>
              <a:gd name="connsiteY3" fmla="*/ 586751 h 2286563"/>
              <a:gd name="connsiteX4" fmla="*/ 1309207 w 6600330"/>
              <a:gd name="connsiteY4" fmla="*/ 25643 h 2286563"/>
              <a:gd name="connsiteX5" fmla="*/ 5487886 w 6600330"/>
              <a:gd name="connsiteY5" fmla="*/ 171907 h 2286563"/>
              <a:gd name="connsiteX6" fmla="*/ 6599531 w 6600330"/>
              <a:gd name="connsiteY6" fmla="*/ 850044 h 2286563"/>
              <a:gd name="connsiteX7" fmla="*/ 5955376 w 6600330"/>
              <a:gd name="connsiteY7" fmla="*/ 1914139 h 2286563"/>
              <a:gd name="connsiteX8" fmla="*/ 2046762 w 6600330"/>
              <a:gd name="connsiteY8" fmla="*/ 2086520 h 2286563"/>
              <a:gd name="connsiteX9" fmla="*/ 1332087 w 6600330"/>
              <a:gd name="connsiteY9" fmla="*/ 2286563 h 2286563"/>
              <a:gd name="connsiteX10" fmla="*/ 1223256 w 6600330"/>
              <a:gd name="connsiteY10" fmla="*/ 2076033 h 2286563"/>
              <a:gd name="connsiteX0" fmla="*/ 1223256 w 6600330"/>
              <a:gd name="connsiteY0" fmla="*/ 2077382 h 2287912"/>
              <a:gd name="connsiteX1" fmla="*/ 500135 w 6600330"/>
              <a:gd name="connsiteY1" fmla="*/ 1948621 h 2287912"/>
              <a:gd name="connsiteX2" fmla="*/ 139268 w 6600330"/>
              <a:gd name="connsiteY2" fmla="*/ 1621676 h 2287912"/>
              <a:gd name="connsiteX3" fmla="*/ 88816 w 6600330"/>
              <a:gd name="connsiteY3" fmla="*/ 588100 h 2287912"/>
              <a:gd name="connsiteX4" fmla="*/ 1309207 w 6600330"/>
              <a:gd name="connsiteY4" fmla="*/ 26992 h 2287912"/>
              <a:gd name="connsiteX5" fmla="*/ 5487886 w 6600330"/>
              <a:gd name="connsiteY5" fmla="*/ 173256 h 2287912"/>
              <a:gd name="connsiteX6" fmla="*/ 6599531 w 6600330"/>
              <a:gd name="connsiteY6" fmla="*/ 905322 h 2287912"/>
              <a:gd name="connsiteX7" fmla="*/ 5955376 w 6600330"/>
              <a:gd name="connsiteY7" fmla="*/ 1915488 h 2287912"/>
              <a:gd name="connsiteX8" fmla="*/ 2046762 w 6600330"/>
              <a:gd name="connsiteY8" fmla="*/ 2087869 h 2287912"/>
              <a:gd name="connsiteX9" fmla="*/ 1332087 w 6600330"/>
              <a:gd name="connsiteY9" fmla="*/ 2287912 h 2287912"/>
              <a:gd name="connsiteX10" fmla="*/ 1223256 w 6600330"/>
              <a:gd name="connsiteY10" fmla="*/ 2077382 h 2287912"/>
              <a:gd name="connsiteX0" fmla="*/ 1236982 w 6614056"/>
              <a:gd name="connsiteY0" fmla="*/ 2077382 h 2287912"/>
              <a:gd name="connsiteX1" fmla="*/ 513861 w 6614056"/>
              <a:gd name="connsiteY1" fmla="*/ 1948621 h 2287912"/>
              <a:gd name="connsiteX2" fmla="*/ 115170 w 6614056"/>
              <a:gd name="connsiteY2" fmla="*/ 1423371 h 2287912"/>
              <a:gd name="connsiteX3" fmla="*/ 102542 w 6614056"/>
              <a:gd name="connsiteY3" fmla="*/ 588100 h 2287912"/>
              <a:gd name="connsiteX4" fmla="*/ 1322933 w 6614056"/>
              <a:gd name="connsiteY4" fmla="*/ 26992 h 2287912"/>
              <a:gd name="connsiteX5" fmla="*/ 5501612 w 6614056"/>
              <a:gd name="connsiteY5" fmla="*/ 173256 h 2287912"/>
              <a:gd name="connsiteX6" fmla="*/ 6613257 w 6614056"/>
              <a:gd name="connsiteY6" fmla="*/ 905322 h 2287912"/>
              <a:gd name="connsiteX7" fmla="*/ 5969102 w 6614056"/>
              <a:gd name="connsiteY7" fmla="*/ 1915488 h 2287912"/>
              <a:gd name="connsiteX8" fmla="*/ 2060488 w 6614056"/>
              <a:gd name="connsiteY8" fmla="*/ 2087869 h 2287912"/>
              <a:gd name="connsiteX9" fmla="*/ 1345813 w 6614056"/>
              <a:gd name="connsiteY9" fmla="*/ 2287912 h 2287912"/>
              <a:gd name="connsiteX10" fmla="*/ 1236982 w 6614056"/>
              <a:gd name="connsiteY10" fmla="*/ 2077382 h 2287912"/>
              <a:gd name="connsiteX0" fmla="*/ 1236982 w 6614056"/>
              <a:gd name="connsiteY0" fmla="*/ 2077382 h 2287912"/>
              <a:gd name="connsiteX1" fmla="*/ 513862 w 6614056"/>
              <a:gd name="connsiteY1" fmla="*/ 1867830 h 2287912"/>
              <a:gd name="connsiteX2" fmla="*/ 115170 w 6614056"/>
              <a:gd name="connsiteY2" fmla="*/ 1423371 h 2287912"/>
              <a:gd name="connsiteX3" fmla="*/ 102542 w 6614056"/>
              <a:gd name="connsiteY3" fmla="*/ 588100 h 2287912"/>
              <a:gd name="connsiteX4" fmla="*/ 1322933 w 6614056"/>
              <a:gd name="connsiteY4" fmla="*/ 26992 h 2287912"/>
              <a:gd name="connsiteX5" fmla="*/ 5501612 w 6614056"/>
              <a:gd name="connsiteY5" fmla="*/ 173256 h 2287912"/>
              <a:gd name="connsiteX6" fmla="*/ 6613257 w 6614056"/>
              <a:gd name="connsiteY6" fmla="*/ 905322 h 2287912"/>
              <a:gd name="connsiteX7" fmla="*/ 5969102 w 6614056"/>
              <a:gd name="connsiteY7" fmla="*/ 1915488 h 2287912"/>
              <a:gd name="connsiteX8" fmla="*/ 2060488 w 6614056"/>
              <a:gd name="connsiteY8" fmla="*/ 2087869 h 2287912"/>
              <a:gd name="connsiteX9" fmla="*/ 1345813 w 6614056"/>
              <a:gd name="connsiteY9" fmla="*/ 2287912 h 2287912"/>
              <a:gd name="connsiteX10" fmla="*/ 1236982 w 6614056"/>
              <a:gd name="connsiteY10" fmla="*/ 2077382 h 2287912"/>
              <a:gd name="connsiteX0" fmla="*/ 1236982 w 6614056"/>
              <a:gd name="connsiteY0" fmla="*/ 2077382 h 2287912"/>
              <a:gd name="connsiteX1" fmla="*/ 513862 w 6614056"/>
              <a:gd name="connsiteY1" fmla="*/ 1867830 h 2287912"/>
              <a:gd name="connsiteX2" fmla="*/ 115170 w 6614056"/>
              <a:gd name="connsiteY2" fmla="*/ 1423371 h 2287912"/>
              <a:gd name="connsiteX3" fmla="*/ 102542 w 6614056"/>
              <a:gd name="connsiteY3" fmla="*/ 588100 h 2287912"/>
              <a:gd name="connsiteX4" fmla="*/ 1322933 w 6614056"/>
              <a:gd name="connsiteY4" fmla="*/ 26992 h 2287912"/>
              <a:gd name="connsiteX5" fmla="*/ 5501612 w 6614056"/>
              <a:gd name="connsiteY5" fmla="*/ 173256 h 2287912"/>
              <a:gd name="connsiteX6" fmla="*/ 6613257 w 6614056"/>
              <a:gd name="connsiteY6" fmla="*/ 905322 h 2287912"/>
              <a:gd name="connsiteX7" fmla="*/ 5969102 w 6614056"/>
              <a:gd name="connsiteY7" fmla="*/ 1915488 h 2287912"/>
              <a:gd name="connsiteX8" fmla="*/ 2060488 w 6614056"/>
              <a:gd name="connsiteY8" fmla="*/ 2087869 h 2287912"/>
              <a:gd name="connsiteX9" fmla="*/ 1345813 w 6614056"/>
              <a:gd name="connsiteY9" fmla="*/ 2287912 h 2287912"/>
              <a:gd name="connsiteX10" fmla="*/ 1236982 w 6614056"/>
              <a:gd name="connsiteY10" fmla="*/ 2077382 h 2287912"/>
              <a:gd name="connsiteX0" fmla="*/ 1325239 w 6614056"/>
              <a:gd name="connsiteY0" fmla="*/ 2062693 h 2287912"/>
              <a:gd name="connsiteX1" fmla="*/ 513862 w 6614056"/>
              <a:gd name="connsiteY1" fmla="*/ 1867830 h 2287912"/>
              <a:gd name="connsiteX2" fmla="*/ 115170 w 6614056"/>
              <a:gd name="connsiteY2" fmla="*/ 1423371 h 2287912"/>
              <a:gd name="connsiteX3" fmla="*/ 102542 w 6614056"/>
              <a:gd name="connsiteY3" fmla="*/ 588100 h 2287912"/>
              <a:gd name="connsiteX4" fmla="*/ 1322933 w 6614056"/>
              <a:gd name="connsiteY4" fmla="*/ 26992 h 2287912"/>
              <a:gd name="connsiteX5" fmla="*/ 5501612 w 6614056"/>
              <a:gd name="connsiteY5" fmla="*/ 173256 h 2287912"/>
              <a:gd name="connsiteX6" fmla="*/ 6613257 w 6614056"/>
              <a:gd name="connsiteY6" fmla="*/ 905322 h 2287912"/>
              <a:gd name="connsiteX7" fmla="*/ 5969102 w 6614056"/>
              <a:gd name="connsiteY7" fmla="*/ 1915488 h 2287912"/>
              <a:gd name="connsiteX8" fmla="*/ 2060488 w 6614056"/>
              <a:gd name="connsiteY8" fmla="*/ 2087869 h 2287912"/>
              <a:gd name="connsiteX9" fmla="*/ 1345813 w 6614056"/>
              <a:gd name="connsiteY9" fmla="*/ 2287912 h 2287912"/>
              <a:gd name="connsiteX10" fmla="*/ 1325239 w 6614056"/>
              <a:gd name="connsiteY10" fmla="*/ 2062693 h 2287912"/>
              <a:gd name="connsiteX0" fmla="*/ 1350455 w 6614056"/>
              <a:gd name="connsiteY0" fmla="*/ 2033314 h 2287912"/>
              <a:gd name="connsiteX1" fmla="*/ 513862 w 6614056"/>
              <a:gd name="connsiteY1" fmla="*/ 1867830 h 2287912"/>
              <a:gd name="connsiteX2" fmla="*/ 115170 w 6614056"/>
              <a:gd name="connsiteY2" fmla="*/ 1423371 h 2287912"/>
              <a:gd name="connsiteX3" fmla="*/ 102542 w 6614056"/>
              <a:gd name="connsiteY3" fmla="*/ 588100 h 2287912"/>
              <a:gd name="connsiteX4" fmla="*/ 1322933 w 6614056"/>
              <a:gd name="connsiteY4" fmla="*/ 26992 h 2287912"/>
              <a:gd name="connsiteX5" fmla="*/ 5501612 w 6614056"/>
              <a:gd name="connsiteY5" fmla="*/ 173256 h 2287912"/>
              <a:gd name="connsiteX6" fmla="*/ 6613257 w 6614056"/>
              <a:gd name="connsiteY6" fmla="*/ 905322 h 2287912"/>
              <a:gd name="connsiteX7" fmla="*/ 5969102 w 6614056"/>
              <a:gd name="connsiteY7" fmla="*/ 1915488 h 2287912"/>
              <a:gd name="connsiteX8" fmla="*/ 2060488 w 6614056"/>
              <a:gd name="connsiteY8" fmla="*/ 2087869 h 2287912"/>
              <a:gd name="connsiteX9" fmla="*/ 1345813 w 6614056"/>
              <a:gd name="connsiteY9" fmla="*/ 2287912 h 2287912"/>
              <a:gd name="connsiteX10" fmla="*/ 1350455 w 6614056"/>
              <a:gd name="connsiteY10" fmla="*/ 2033314 h 2287912"/>
              <a:gd name="connsiteX0" fmla="*/ 1351015 w 6614616"/>
              <a:gd name="connsiteY0" fmla="*/ 2033314 h 2287912"/>
              <a:gd name="connsiteX1" fmla="*/ 527030 w 6614616"/>
              <a:gd name="connsiteY1" fmla="*/ 1816418 h 2287912"/>
              <a:gd name="connsiteX2" fmla="*/ 115730 w 6614616"/>
              <a:gd name="connsiteY2" fmla="*/ 1423371 h 2287912"/>
              <a:gd name="connsiteX3" fmla="*/ 103102 w 6614616"/>
              <a:gd name="connsiteY3" fmla="*/ 588100 h 2287912"/>
              <a:gd name="connsiteX4" fmla="*/ 1323493 w 6614616"/>
              <a:gd name="connsiteY4" fmla="*/ 26992 h 2287912"/>
              <a:gd name="connsiteX5" fmla="*/ 5502172 w 6614616"/>
              <a:gd name="connsiteY5" fmla="*/ 173256 h 2287912"/>
              <a:gd name="connsiteX6" fmla="*/ 6613817 w 6614616"/>
              <a:gd name="connsiteY6" fmla="*/ 905322 h 2287912"/>
              <a:gd name="connsiteX7" fmla="*/ 5969662 w 6614616"/>
              <a:gd name="connsiteY7" fmla="*/ 1915488 h 2287912"/>
              <a:gd name="connsiteX8" fmla="*/ 2061048 w 6614616"/>
              <a:gd name="connsiteY8" fmla="*/ 2087869 h 2287912"/>
              <a:gd name="connsiteX9" fmla="*/ 1346373 w 6614616"/>
              <a:gd name="connsiteY9" fmla="*/ 2287912 h 2287912"/>
              <a:gd name="connsiteX10" fmla="*/ 1351015 w 6614616"/>
              <a:gd name="connsiteY10" fmla="*/ 2033314 h 2287912"/>
              <a:gd name="connsiteX0" fmla="*/ 1351015 w 6614616"/>
              <a:gd name="connsiteY0" fmla="*/ 2033314 h 2287912"/>
              <a:gd name="connsiteX1" fmla="*/ 527030 w 6614616"/>
              <a:gd name="connsiteY1" fmla="*/ 1816418 h 2287912"/>
              <a:gd name="connsiteX2" fmla="*/ 115730 w 6614616"/>
              <a:gd name="connsiteY2" fmla="*/ 1342580 h 2287912"/>
              <a:gd name="connsiteX3" fmla="*/ 103102 w 6614616"/>
              <a:gd name="connsiteY3" fmla="*/ 588100 h 2287912"/>
              <a:gd name="connsiteX4" fmla="*/ 1323493 w 6614616"/>
              <a:gd name="connsiteY4" fmla="*/ 26992 h 2287912"/>
              <a:gd name="connsiteX5" fmla="*/ 5502172 w 6614616"/>
              <a:gd name="connsiteY5" fmla="*/ 173256 h 2287912"/>
              <a:gd name="connsiteX6" fmla="*/ 6613817 w 6614616"/>
              <a:gd name="connsiteY6" fmla="*/ 905322 h 2287912"/>
              <a:gd name="connsiteX7" fmla="*/ 5969662 w 6614616"/>
              <a:gd name="connsiteY7" fmla="*/ 1915488 h 2287912"/>
              <a:gd name="connsiteX8" fmla="*/ 2061048 w 6614616"/>
              <a:gd name="connsiteY8" fmla="*/ 2087869 h 2287912"/>
              <a:gd name="connsiteX9" fmla="*/ 1346373 w 6614616"/>
              <a:gd name="connsiteY9" fmla="*/ 2287912 h 2287912"/>
              <a:gd name="connsiteX10" fmla="*/ 1351015 w 6614616"/>
              <a:gd name="connsiteY10" fmla="*/ 2033314 h 2287912"/>
              <a:gd name="connsiteX0" fmla="*/ 1358038 w 6621639"/>
              <a:gd name="connsiteY0" fmla="*/ 2033314 h 2287912"/>
              <a:gd name="connsiteX1" fmla="*/ 534053 w 6621639"/>
              <a:gd name="connsiteY1" fmla="*/ 1816418 h 2287912"/>
              <a:gd name="connsiteX2" fmla="*/ 122753 w 6621639"/>
              <a:gd name="connsiteY2" fmla="*/ 1342580 h 2287912"/>
              <a:gd name="connsiteX3" fmla="*/ 110125 w 6621639"/>
              <a:gd name="connsiteY3" fmla="*/ 588100 h 2287912"/>
              <a:gd name="connsiteX4" fmla="*/ 1330516 w 6621639"/>
              <a:gd name="connsiteY4" fmla="*/ 26992 h 2287912"/>
              <a:gd name="connsiteX5" fmla="*/ 5509195 w 6621639"/>
              <a:gd name="connsiteY5" fmla="*/ 173256 h 2287912"/>
              <a:gd name="connsiteX6" fmla="*/ 6620840 w 6621639"/>
              <a:gd name="connsiteY6" fmla="*/ 905322 h 2287912"/>
              <a:gd name="connsiteX7" fmla="*/ 5976685 w 6621639"/>
              <a:gd name="connsiteY7" fmla="*/ 1915488 h 2287912"/>
              <a:gd name="connsiteX8" fmla="*/ 2068071 w 6621639"/>
              <a:gd name="connsiteY8" fmla="*/ 2087869 h 2287912"/>
              <a:gd name="connsiteX9" fmla="*/ 1353396 w 6621639"/>
              <a:gd name="connsiteY9" fmla="*/ 2287912 h 2287912"/>
              <a:gd name="connsiteX10" fmla="*/ 1358038 w 6621639"/>
              <a:gd name="connsiteY10" fmla="*/ 2033314 h 2287912"/>
              <a:gd name="connsiteX0" fmla="*/ 1358038 w 6621639"/>
              <a:gd name="connsiteY0" fmla="*/ 2033314 h 2287912"/>
              <a:gd name="connsiteX1" fmla="*/ 534053 w 6621639"/>
              <a:gd name="connsiteY1" fmla="*/ 1816418 h 2287912"/>
              <a:gd name="connsiteX2" fmla="*/ 122753 w 6621639"/>
              <a:gd name="connsiteY2" fmla="*/ 1342580 h 2287912"/>
              <a:gd name="connsiteX3" fmla="*/ 110125 w 6621639"/>
              <a:gd name="connsiteY3" fmla="*/ 588100 h 2287912"/>
              <a:gd name="connsiteX4" fmla="*/ 1330516 w 6621639"/>
              <a:gd name="connsiteY4" fmla="*/ 26992 h 2287912"/>
              <a:gd name="connsiteX5" fmla="*/ 5509195 w 6621639"/>
              <a:gd name="connsiteY5" fmla="*/ 173256 h 2287912"/>
              <a:gd name="connsiteX6" fmla="*/ 6620840 w 6621639"/>
              <a:gd name="connsiteY6" fmla="*/ 905322 h 2287912"/>
              <a:gd name="connsiteX7" fmla="*/ 5976685 w 6621639"/>
              <a:gd name="connsiteY7" fmla="*/ 1915488 h 2287912"/>
              <a:gd name="connsiteX8" fmla="*/ 2068071 w 6621639"/>
              <a:gd name="connsiteY8" fmla="*/ 2087869 h 2287912"/>
              <a:gd name="connsiteX9" fmla="*/ 1353396 w 6621639"/>
              <a:gd name="connsiteY9" fmla="*/ 2287912 h 2287912"/>
              <a:gd name="connsiteX10" fmla="*/ 1358038 w 6621639"/>
              <a:gd name="connsiteY10" fmla="*/ 2033314 h 2287912"/>
              <a:gd name="connsiteX0" fmla="*/ 1350456 w 6614057"/>
              <a:gd name="connsiteY0" fmla="*/ 2033314 h 2287912"/>
              <a:gd name="connsiteX1" fmla="*/ 513863 w 6614057"/>
              <a:gd name="connsiteY1" fmla="*/ 1765006 h 2287912"/>
              <a:gd name="connsiteX2" fmla="*/ 115171 w 6614057"/>
              <a:gd name="connsiteY2" fmla="*/ 1342580 h 2287912"/>
              <a:gd name="connsiteX3" fmla="*/ 102543 w 6614057"/>
              <a:gd name="connsiteY3" fmla="*/ 588100 h 2287912"/>
              <a:gd name="connsiteX4" fmla="*/ 1322934 w 6614057"/>
              <a:gd name="connsiteY4" fmla="*/ 26992 h 2287912"/>
              <a:gd name="connsiteX5" fmla="*/ 5501613 w 6614057"/>
              <a:gd name="connsiteY5" fmla="*/ 173256 h 2287912"/>
              <a:gd name="connsiteX6" fmla="*/ 6613258 w 6614057"/>
              <a:gd name="connsiteY6" fmla="*/ 905322 h 2287912"/>
              <a:gd name="connsiteX7" fmla="*/ 5969103 w 6614057"/>
              <a:gd name="connsiteY7" fmla="*/ 1915488 h 2287912"/>
              <a:gd name="connsiteX8" fmla="*/ 2060489 w 6614057"/>
              <a:gd name="connsiteY8" fmla="*/ 2087869 h 2287912"/>
              <a:gd name="connsiteX9" fmla="*/ 1345814 w 6614057"/>
              <a:gd name="connsiteY9" fmla="*/ 2287912 h 2287912"/>
              <a:gd name="connsiteX10" fmla="*/ 1350456 w 6614057"/>
              <a:gd name="connsiteY10" fmla="*/ 2033314 h 2287912"/>
              <a:gd name="connsiteX0" fmla="*/ 1350456 w 6614057"/>
              <a:gd name="connsiteY0" fmla="*/ 2033314 h 2287912"/>
              <a:gd name="connsiteX1" fmla="*/ 513863 w 6614057"/>
              <a:gd name="connsiteY1" fmla="*/ 1765006 h 2287912"/>
              <a:gd name="connsiteX2" fmla="*/ 115171 w 6614057"/>
              <a:gd name="connsiteY2" fmla="*/ 1342580 h 2287912"/>
              <a:gd name="connsiteX3" fmla="*/ 102543 w 6614057"/>
              <a:gd name="connsiteY3" fmla="*/ 588100 h 2287912"/>
              <a:gd name="connsiteX4" fmla="*/ 1322934 w 6614057"/>
              <a:gd name="connsiteY4" fmla="*/ 26992 h 2287912"/>
              <a:gd name="connsiteX5" fmla="*/ 5501613 w 6614057"/>
              <a:gd name="connsiteY5" fmla="*/ 173256 h 2287912"/>
              <a:gd name="connsiteX6" fmla="*/ 6613258 w 6614057"/>
              <a:gd name="connsiteY6" fmla="*/ 905322 h 2287912"/>
              <a:gd name="connsiteX7" fmla="*/ 5969103 w 6614057"/>
              <a:gd name="connsiteY7" fmla="*/ 1915488 h 2287912"/>
              <a:gd name="connsiteX8" fmla="*/ 2123530 w 6614057"/>
              <a:gd name="connsiteY8" fmla="*/ 2058491 h 2287912"/>
              <a:gd name="connsiteX9" fmla="*/ 1345814 w 6614057"/>
              <a:gd name="connsiteY9" fmla="*/ 2287912 h 2287912"/>
              <a:gd name="connsiteX10" fmla="*/ 1350456 w 6614057"/>
              <a:gd name="connsiteY10" fmla="*/ 2033314 h 2287912"/>
              <a:gd name="connsiteX0" fmla="*/ 1350456 w 6614057"/>
              <a:gd name="connsiteY0" fmla="*/ 2033314 h 2287912"/>
              <a:gd name="connsiteX1" fmla="*/ 513863 w 6614057"/>
              <a:gd name="connsiteY1" fmla="*/ 1765006 h 2287912"/>
              <a:gd name="connsiteX2" fmla="*/ 115171 w 6614057"/>
              <a:gd name="connsiteY2" fmla="*/ 1342580 h 2287912"/>
              <a:gd name="connsiteX3" fmla="*/ 102543 w 6614057"/>
              <a:gd name="connsiteY3" fmla="*/ 588100 h 2287912"/>
              <a:gd name="connsiteX4" fmla="*/ 1322934 w 6614057"/>
              <a:gd name="connsiteY4" fmla="*/ 26992 h 2287912"/>
              <a:gd name="connsiteX5" fmla="*/ 5501613 w 6614057"/>
              <a:gd name="connsiteY5" fmla="*/ 173256 h 2287912"/>
              <a:gd name="connsiteX6" fmla="*/ 6613258 w 6614057"/>
              <a:gd name="connsiteY6" fmla="*/ 905322 h 2287912"/>
              <a:gd name="connsiteX7" fmla="*/ 5969103 w 6614057"/>
              <a:gd name="connsiteY7" fmla="*/ 1915488 h 2287912"/>
              <a:gd name="connsiteX8" fmla="*/ 2224395 w 6614057"/>
              <a:gd name="connsiteY8" fmla="*/ 2029112 h 2287912"/>
              <a:gd name="connsiteX9" fmla="*/ 1345814 w 6614057"/>
              <a:gd name="connsiteY9" fmla="*/ 2287912 h 2287912"/>
              <a:gd name="connsiteX10" fmla="*/ 1350456 w 6614057"/>
              <a:gd name="connsiteY10" fmla="*/ 2033314 h 2287912"/>
              <a:gd name="connsiteX0" fmla="*/ 1350456 w 6616451"/>
              <a:gd name="connsiteY0" fmla="*/ 2033314 h 2287912"/>
              <a:gd name="connsiteX1" fmla="*/ 513863 w 6616451"/>
              <a:gd name="connsiteY1" fmla="*/ 1765006 h 2287912"/>
              <a:gd name="connsiteX2" fmla="*/ 115171 w 6616451"/>
              <a:gd name="connsiteY2" fmla="*/ 1342580 h 2287912"/>
              <a:gd name="connsiteX3" fmla="*/ 102543 w 6616451"/>
              <a:gd name="connsiteY3" fmla="*/ 588100 h 2287912"/>
              <a:gd name="connsiteX4" fmla="*/ 1322934 w 6616451"/>
              <a:gd name="connsiteY4" fmla="*/ 26992 h 2287912"/>
              <a:gd name="connsiteX5" fmla="*/ 5501613 w 6616451"/>
              <a:gd name="connsiteY5" fmla="*/ 173256 h 2287912"/>
              <a:gd name="connsiteX6" fmla="*/ 6613258 w 6616451"/>
              <a:gd name="connsiteY6" fmla="*/ 905322 h 2287912"/>
              <a:gd name="connsiteX7" fmla="*/ 6032145 w 6616451"/>
              <a:gd name="connsiteY7" fmla="*/ 1856731 h 2287912"/>
              <a:gd name="connsiteX8" fmla="*/ 2224395 w 6616451"/>
              <a:gd name="connsiteY8" fmla="*/ 2029112 h 2287912"/>
              <a:gd name="connsiteX9" fmla="*/ 1345814 w 6616451"/>
              <a:gd name="connsiteY9" fmla="*/ 2287912 h 2287912"/>
              <a:gd name="connsiteX10" fmla="*/ 1350456 w 6616451"/>
              <a:gd name="connsiteY10" fmla="*/ 2033314 h 2287912"/>
              <a:gd name="connsiteX0" fmla="*/ 1350456 w 6614057"/>
              <a:gd name="connsiteY0" fmla="*/ 2033314 h 2287912"/>
              <a:gd name="connsiteX1" fmla="*/ 513863 w 6614057"/>
              <a:gd name="connsiteY1" fmla="*/ 1765006 h 2287912"/>
              <a:gd name="connsiteX2" fmla="*/ 115171 w 6614057"/>
              <a:gd name="connsiteY2" fmla="*/ 1342580 h 2287912"/>
              <a:gd name="connsiteX3" fmla="*/ 102543 w 6614057"/>
              <a:gd name="connsiteY3" fmla="*/ 588100 h 2287912"/>
              <a:gd name="connsiteX4" fmla="*/ 1322934 w 6614057"/>
              <a:gd name="connsiteY4" fmla="*/ 26992 h 2287912"/>
              <a:gd name="connsiteX5" fmla="*/ 5501613 w 6614057"/>
              <a:gd name="connsiteY5" fmla="*/ 173256 h 2287912"/>
              <a:gd name="connsiteX6" fmla="*/ 6613258 w 6614057"/>
              <a:gd name="connsiteY6" fmla="*/ 905322 h 2287912"/>
              <a:gd name="connsiteX7" fmla="*/ 6032145 w 6614057"/>
              <a:gd name="connsiteY7" fmla="*/ 1856731 h 2287912"/>
              <a:gd name="connsiteX8" fmla="*/ 2224395 w 6614057"/>
              <a:gd name="connsiteY8" fmla="*/ 2029112 h 2287912"/>
              <a:gd name="connsiteX9" fmla="*/ 1345814 w 6614057"/>
              <a:gd name="connsiteY9" fmla="*/ 2287912 h 2287912"/>
              <a:gd name="connsiteX10" fmla="*/ 1350456 w 6614057"/>
              <a:gd name="connsiteY10" fmla="*/ 2033314 h 2287912"/>
              <a:gd name="connsiteX0" fmla="*/ 1350456 w 6614057"/>
              <a:gd name="connsiteY0" fmla="*/ 2033314 h 2287912"/>
              <a:gd name="connsiteX1" fmla="*/ 513863 w 6614057"/>
              <a:gd name="connsiteY1" fmla="*/ 1765006 h 2287912"/>
              <a:gd name="connsiteX2" fmla="*/ 115171 w 6614057"/>
              <a:gd name="connsiteY2" fmla="*/ 1342580 h 2287912"/>
              <a:gd name="connsiteX3" fmla="*/ 102543 w 6614057"/>
              <a:gd name="connsiteY3" fmla="*/ 588100 h 2287912"/>
              <a:gd name="connsiteX4" fmla="*/ 1322934 w 6614057"/>
              <a:gd name="connsiteY4" fmla="*/ 26992 h 2287912"/>
              <a:gd name="connsiteX5" fmla="*/ 5501613 w 6614057"/>
              <a:gd name="connsiteY5" fmla="*/ 173256 h 2287912"/>
              <a:gd name="connsiteX6" fmla="*/ 6613258 w 6614057"/>
              <a:gd name="connsiteY6" fmla="*/ 905322 h 2287912"/>
              <a:gd name="connsiteX7" fmla="*/ 6019537 w 6614057"/>
              <a:gd name="connsiteY7" fmla="*/ 1805318 h 2287912"/>
              <a:gd name="connsiteX8" fmla="*/ 2224395 w 6614057"/>
              <a:gd name="connsiteY8" fmla="*/ 2029112 h 2287912"/>
              <a:gd name="connsiteX9" fmla="*/ 1345814 w 6614057"/>
              <a:gd name="connsiteY9" fmla="*/ 2287912 h 2287912"/>
              <a:gd name="connsiteX10" fmla="*/ 1350456 w 6614057"/>
              <a:gd name="connsiteY10" fmla="*/ 2033314 h 2287912"/>
              <a:gd name="connsiteX0" fmla="*/ 1350456 w 6613258"/>
              <a:gd name="connsiteY0" fmla="*/ 2033314 h 2287912"/>
              <a:gd name="connsiteX1" fmla="*/ 513863 w 6613258"/>
              <a:gd name="connsiteY1" fmla="*/ 1765006 h 2287912"/>
              <a:gd name="connsiteX2" fmla="*/ 115171 w 6613258"/>
              <a:gd name="connsiteY2" fmla="*/ 1342580 h 2287912"/>
              <a:gd name="connsiteX3" fmla="*/ 102543 w 6613258"/>
              <a:gd name="connsiteY3" fmla="*/ 588100 h 2287912"/>
              <a:gd name="connsiteX4" fmla="*/ 1322934 w 6613258"/>
              <a:gd name="connsiteY4" fmla="*/ 26992 h 2287912"/>
              <a:gd name="connsiteX5" fmla="*/ 5501613 w 6613258"/>
              <a:gd name="connsiteY5" fmla="*/ 173256 h 2287912"/>
              <a:gd name="connsiteX6" fmla="*/ 6613258 w 6613258"/>
              <a:gd name="connsiteY6" fmla="*/ 905322 h 2287912"/>
              <a:gd name="connsiteX7" fmla="*/ 6019537 w 6613258"/>
              <a:gd name="connsiteY7" fmla="*/ 1805318 h 2287912"/>
              <a:gd name="connsiteX8" fmla="*/ 2224395 w 6613258"/>
              <a:gd name="connsiteY8" fmla="*/ 2029112 h 2287912"/>
              <a:gd name="connsiteX9" fmla="*/ 1345814 w 6613258"/>
              <a:gd name="connsiteY9" fmla="*/ 2287912 h 2287912"/>
              <a:gd name="connsiteX10" fmla="*/ 1350456 w 6613258"/>
              <a:gd name="connsiteY10" fmla="*/ 2033314 h 2287912"/>
              <a:gd name="connsiteX0" fmla="*/ 1352720 w 6615522"/>
              <a:gd name="connsiteY0" fmla="*/ 2033314 h 2287912"/>
              <a:gd name="connsiteX1" fmla="*/ 566558 w 6615522"/>
              <a:gd name="connsiteY1" fmla="*/ 1742972 h 2287912"/>
              <a:gd name="connsiteX2" fmla="*/ 117435 w 6615522"/>
              <a:gd name="connsiteY2" fmla="*/ 1342580 h 2287912"/>
              <a:gd name="connsiteX3" fmla="*/ 104807 w 6615522"/>
              <a:gd name="connsiteY3" fmla="*/ 588100 h 2287912"/>
              <a:gd name="connsiteX4" fmla="*/ 1325198 w 6615522"/>
              <a:gd name="connsiteY4" fmla="*/ 26992 h 2287912"/>
              <a:gd name="connsiteX5" fmla="*/ 5503877 w 6615522"/>
              <a:gd name="connsiteY5" fmla="*/ 173256 h 2287912"/>
              <a:gd name="connsiteX6" fmla="*/ 6615522 w 6615522"/>
              <a:gd name="connsiteY6" fmla="*/ 905322 h 2287912"/>
              <a:gd name="connsiteX7" fmla="*/ 6021801 w 6615522"/>
              <a:gd name="connsiteY7" fmla="*/ 1805318 h 2287912"/>
              <a:gd name="connsiteX8" fmla="*/ 2226659 w 6615522"/>
              <a:gd name="connsiteY8" fmla="*/ 2029112 h 2287912"/>
              <a:gd name="connsiteX9" fmla="*/ 1348078 w 6615522"/>
              <a:gd name="connsiteY9" fmla="*/ 2287912 h 2287912"/>
              <a:gd name="connsiteX10" fmla="*/ 1352720 w 6615522"/>
              <a:gd name="connsiteY10" fmla="*/ 2033314 h 2287912"/>
              <a:gd name="connsiteX0" fmla="*/ 1390545 w 6615522"/>
              <a:gd name="connsiteY0" fmla="*/ 2011281 h 2287912"/>
              <a:gd name="connsiteX1" fmla="*/ 566558 w 6615522"/>
              <a:gd name="connsiteY1" fmla="*/ 1742972 h 2287912"/>
              <a:gd name="connsiteX2" fmla="*/ 117435 w 6615522"/>
              <a:gd name="connsiteY2" fmla="*/ 1342580 h 2287912"/>
              <a:gd name="connsiteX3" fmla="*/ 104807 w 6615522"/>
              <a:gd name="connsiteY3" fmla="*/ 588100 h 2287912"/>
              <a:gd name="connsiteX4" fmla="*/ 1325198 w 6615522"/>
              <a:gd name="connsiteY4" fmla="*/ 26992 h 2287912"/>
              <a:gd name="connsiteX5" fmla="*/ 5503877 w 6615522"/>
              <a:gd name="connsiteY5" fmla="*/ 173256 h 2287912"/>
              <a:gd name="connsiteX6" fmla="*/ 6615522 w 6615522"/>
              <a:gd name="connsiteY6" fmla="*/ 905322 h 2287912"/>
              <a:gd name="connsiteX7" fmla="*/ 6021801 w 6615522"/>
              <a:gd name="connsiteY7" fmla="*/ 1805318 h 2287912"/>
              <a:gd name="connsiteX8" fmla="*/ 2226659 w 6615522"/>
              <a:gd name="connsiteY8" fmla="*/ 2029112 h 2287912"/>
              <a:gd name="connsiteX9" fmla="*/ 1348078 w 6615522"/>
              <a:gd name="connsiteY9" fmla="*/ 2287912 h 2287912"/>
              <a:gd name="connsiteX10" fmla="*/ 1390545 w 6615522"/>
              <a:gd name="connsiteY10" fmla="*/ 2011281 h 2287912"/>
              <a:gd name="connsiteX0" fmla="*/ 1390545 w 6615522"/>
              <a:gd name="connsiteY0" fmla="*/ 2011281 h 2287912"/>
              <a:gd name="connsiteX1" fmla="*/ 566558 w 6615522"/>
              <a:gd name="connsiteY1" fmla="*/ 1742972 h 2287912"/>
              <a:gd name="connsiteX2" fmla="*/ 117435 w 6615522"/>
              <a:gd name="connsiteY2" fmla="*/ 1342580 h 2287912"/>
              <a:gd name="connsiteX3" fmla="*/ 104807 w 6615522"/>
              <a:gd name="connsiteY3" fmla="*/ 588100 h 2287912"/>
              <a:gd name="connsiteX4" fmla="*/ 1325198 w 6615522"/>
              <a:gd name="connsiteY4" fmla="*/ 26992 h 2287912"/>
              <a:gd name="connsiteX5" fmla="*/ 5503877 w 6615522"/>
              <a:gd name="connsiteY5" fmla="*/ 173256 h 2287912"/>
              <a:gd name="connsiteX6" fmla="*/ 6615522 w 6615522"/>
              <a:gd name="connsiteY6" fmla="*/ 905322 h 2287912"/>
              <a:gd name="connsiteX7" fmla="*/ 6021801 w 6615522"/>
              <a:gd name="connsiteY7" fmla="*/ 1805318 h 2287912"/>
              <a:gd name="connsiteX8" fmla="*/ 2226659 w 6615522"/>
              <a:gd name="connsiteY8" fmla="*/ 2029112 h 2287912"/>
              <a:gd name="connsiteX9" fmla="*/ 1348078 w 6615522"/>
              <a:gd name="connsiteY9" fmla="*/ 2287912 h 2287912"/>
              <a:gd name="connsiteX10" fmla="*/ 1390545 w 6615522"/>
              <a:gd name="connsiteY10" fmla="*/ 2011281 h 2287912"/>
              <a:gd name="connsiteX0" fmla="*/ 1392284 w 6617261"/>
              <a:gd name="connsiteY0" fmla="*/ 2011281 h 2287912"/>
              <a:gd name="connsiteX1" fmla="*/ 606122 w 6617261"/>
              <a:gd name="connsiteY1" fmla="*/ 1728283 h 2287912"/>
              <a:gd name="connsiteX2" fmla="*/ 119174 w 6617261"/>
              <a:gd name="connsiteY2" fmla="*/ 1342580 h 2287912"/>
              <a:gd name="connsiteX3" fmla="*/ 106546 w 6617261"/>
              <a:gd name="connsiteY3" fmla="*/ 588100 h 2287912"/>
              <a:gd name="connsiteX4" fmla="*/ 1326937 w 6617261"/>
              <a:gd name="connsiteY4" fmla="*/ 26992 h 2287912"/>
              <a:gd name="connsiteX5" fmla="*/ 5505616 w 6617261"/>
              <a:gd name="connsiteY5" fmla="*/ 173256 h 2287912"/>
              <a:gd name="connsiteX6" fmla="*/ 6617261 w 6617261"/>
              <a:gd name="connsiteY6" fmla="*/ 905322 h 2287912"/>
              <a:gd name="connsiteX7" fmla="*/ 6023540 w 6617261"/>
              <a:gd name="connsiteY7" fmla="*/ 1805318 h 2287912"/>
              <a:gd name="connsiteX8" fmla="*/ 2228398 w 6617261"/>
              <a:gd name="connsiteY8" fmla="*/ 2029112 h 2287912"/>
              <a:gd name="connsiteX9" fmla="*/ 1349817 w 6617261"/>
              <a:gd name="connsiteY9" fmla="*/ 2287912 h 2287912"/>
              <a:gd name="connsiteX10" fmla="*/ 1392284 w 6617261"/>
              <a:gd name="connsiteY10" fmla="*/ 2011281 h 2287912"/>
              <a:gd name="connsiteX0" fmla="*/ 1382461 w 6607438"/>
              <a:gd name="connsiteY0" fmla="*/ 2011281 h 2287912"/>
              <a:gd name="connsiteX1" fmla="*/ 596299 w 6607438"/>
              <a:gd name="connsiteY1" fmla="*/ 1728283 h 2287912"/>
              <a:gd name="connsiteX2" fmla="*/ 134568 w 6607438"/>
              <a:gd name="connsiteY2" fmla="*/ 1291168 h 2287912"/>
              <a:gd name="connsiteX3" fmla="*/ 96723 w 6607438"/>
              <a:gd name="connsiteY3" fmla="*/ 588100 h 2287912"/>
              <a:gd name="connsiteX4" fmla="*/ 1317114 w 6607438"/>
              <a:gd name="connsiteY4" fmla="*/ 26992 h 2287912"/>
              <a:gd name="connsiteX5" fmla="*/ 5495793 w 6607438"/>
              <a:gd name="connsiteY5" fmla="*/ 173256 h 2287912"/>
              <a:gd name="connsiteX6" fmla="*/ 6607438 w 6607438"/>
              <a:gd name="connsiteY6" fmla="*/ 905322 h 2287912"/>
              <a:gd name="connsiteX7" fmla="*/ 6013717 w 6607438"/>
              <a:gd name="connsiteY7" fmla="*/ 1805318 h 2287912"/>
              <a:gd name="connsiteX8" fmla="*/ 2218575 w 6607438"/>
              <a:gd name="connsiteY8" fmla="*/ 2029112 h 2287912"/>
              <a:gd name="connsiteX9" fmla="*/ 1339994 w 6607438"/>
              <a:gd name="connsiteY9" fmla="*/ 2287912 h 2287912"/>
              <a:gd name="connsiteX10" fmla="*/ 1382461 w 6607438"/>
              <a:gd name="connsiteY10" fmla="*/ 2011281 h 2287912"/>
              <a:gd name="connsiteX0" fmla="*/ 1346619 w 6571596"/>
              <a:gd name="connsiteY0" fmla="*/ 2009705 h 2286336"/>
              <a:gd name="connsiteX1" fmla="*/ 560457 w 6571596"/>
              <a:gd name="connsiteY1" fmla="*/ 1726707 h 2286336"/>
              <a:gd name="connsiteX2" fmla="*/ 98726 w 6571596"/>
              <a:gd name="connsiteY2" fmla="*/ 1289592 h 2286336"/>
              <a:gd name="connsiteX3" fmla="*/ 111313 w 6571596"/>
              <a:gd name="connsiteY3" fmla="*/ 564490 h 2286336"/>
              <a:gd name="connsiteX4" fmla="*/ 1281272 w 6571596"/>
              <a:gd name="connsiteY4" fmla="*/ 25416 h 2286336"/>
              <a:gd name="connsiteX5" fmla="*/ 5459951 w 6571596"/>
              <a:gd name="connsiteY5" fmla="*/ 171680 h 2286336"/>
              <a:gd name="connsiteX6" fmla="*/ 6571596 w 6571596"/>
              <a:gd name="connsiteY6" fmla="*/ 903746 h 2286336"/>
              <a:gd name="connsiteX7" fmla="*/ 5977875 w 6571596"/>
              <a:gd name="connsiteY7" fmla="*/ 1803742 h 2286336"/>
              <a:gd name="connsiteX8" fmla="*/ 2182733 w 6571596"/>
              <a:gd name="connsiteY8" fmla="*/ 2027536 h 2286336"/>
              <a:gd name="connsiteX9" fmla="*/ 1304152 w 6571596"/>
              <a:gd name="connsiteY9" fmla="*/ 2286336 h 2286336"/>
              <a:gd name="connsiteX10" fmla="*/ 1346619 w 6571596"/>
              <a:gd name="connsiteY10" fmla="*/ 2009705 h 2286336"/>
              <a:gd name="connsiteX0" fmla="*/ 1335993 w 6560970"/>
              <a:gd name="connsiteY0" fmla="*/ 2009705 h 2286336"/>
              <a:gd name="connsiteX1" fmla="*/ 549831 w 6560970"/>
              <a:gd name="connsiteY1" fmla="*/ 1726707 h 2286336"/>
              <a:gd name="connsiteX2" fmla="*/ 88100 w 6560970"/>
              <a:gd name="connsiteY2" fmla="*/ 1289592 h 2286336"/>
              <a:gd name="connsiteX3" fmla="*/ 100687 w 6560970"/>
              <a:gd name="connsiteY3" fmla="*/ 564490 h 2286336"/>
              <a:gd name="connsiteX4" fmla="*/ 1270646 w 6560970"/>
              <a:gd name="connsiteY4" fmla="*/ 25416 h 2286336"/>
              <a:gd name="connsiteX5" fmla="*/ 5449325 w 6560970"/>
              <a:gd name="connsiteY5" fmla="*/ 171680 h 2286336"/>
              <a:gd name="connsiteX6" fmla="*/ 6560970 w 6560970"/>
              <a:gd name="connsiteY6" fmla="*/ 903746 h 2286336"/>
              <a:gd name="connsiteX7" fmla="*/ 5967249 w 6560970"/>
              <a:gd name="connsiteY7" fmla="*/ 1803742 h 2286336"/>
              <a:gd name="connsiteX8" fmla="*/ 2172107 w 6560970"/>
              <a:gd name="connsiteY8" fmla="*/ 2027536 h 2286336"/>
              <a:gd name="connsiteX9" fmla="*/ 1293526 w 6560970"/>
              <a:gd name="connsiteY9" fmla="*/ 2286336 h 2286336"/>
              <a:gd name="connsiteX10" fmla="*/ 1335993 w 6560970"/>
              <a:gd name="connsiteY10" fmla="*/ 2009705 h 2286336"/>
              <a:gd name="connsiteX0" fmla="*/ 1320449 w 6545426"/>
              <a:gd name="connsiteY0" fmla="*/ 2009705 h 2286336"/>
              <a:gd name="connsiteX1" fmla="*/ 534287 w 6545426"/>
              <a:gd name="connsiteY1" fmla="*/ 1726707 h 2286336"/>
              <a:gd name="connsiteX2" fmla="*/ 72556 w 6545426"/>
              <a:gd name="connsiteY2" fmla="*/ 1289592 h 2286336"/>
              <a:gd name="connsiteX3" fmla="*/ 85143 w 6545426"/>
              <a:gd name="connsiteY3" fmla="*/ 564490 h 2286336"/>
              <a:gd name="connsiteX4" fmla="*/ 1255102 w 6545426"/>
              <a:gd name="connsiteY4" fmla="*/ 25416 h 2286336"/>
              <a:gd name="connsiteX5" fmla="*/ 5433781 w 6545426"/>
              <a:gd name="connsiteY5" fmla="*/ 171680 h 2286336"/>
              <a:gd name="connsiteX6" fmla="*/ 6545426 w 6545426"/>
              <a:gd name="connsiteY6" fmla="*/ 903746 h 2286336"/>
              <a:gd name="connsiteX7" fmla="*/ 5951705 w 6545426"/>
              <a:gd name="connsiteY7" fmla="*/ 1803742 h 2286336"/>
              <a:gd name="connsiteX8" fmla="*/ 2156563 w 6545426"/>
              <a:gd name="connsiteY8" fmla="*/ 2027536 h 2286336"/>
              <a:gd name="connsiteX9" fmla="*/ 1277982 w 6545426"/>
              <a:gd name="connsiteY9" fmla="*/ 2286336 h 2286336"/>
              <a:gd name="connsiteX10" fmla="*/ 1320449 w 6545426"/>
              <a:gd name="connsiteY10" fmla="*/ 2009705 h 2286336"/>
              <a:gd name="connsiteX0" fmla="*/ 1350191 w 6575168"/>
              <a:gd name="connsiteY0" fmla="*/ 2028838 h 2305469"/>
              <a:gd name="connsiteX1" fmla="*/ 564029 w 6575168"/>
              <a:gd name="connsiteY1" fmla="*/ 1745840 h 2305469"/>
              <a:gd name="connsiteX2" fmla="*/ 102298 w 6575168"/>
              <a:gd name="connsiteY2" fmla="*/ 1308725 h 2305469"/>
              <a:gd name="connsiteX3" fmla="*/ 114885 w 6575168"/>
              <a:gd name="connsiteY3" fmla="*/ 583623 h 2305469"/>
              <a:gd name="connsiteX4" fmla="*/ 1335277 w 6575168"/>
              <a:gd name="connsiteY4" fmla="*/ 22515 h 2305469"/>
              <a:gd name="connsiteX5" fmla="*/ 5463523 w 6575168"/>
              <a:gd name="connsiteY5" fmla="*/ 190813 h 2305469"/>
              <a:gd name="connsiteX6" fmla="*/ 6575168 w 6575168"/>
              <a:gd name="connsiteY6" fmla="*/ 922879 h 2305469"/>
              <a:gd name="connsiteX7" fmla="*/ 5981447 w 6575168"/>
              <a:gd name="connsiteY7" fmla="*/ 1822875 h 2305469"/>
              <a:gd name="connsiteX8" fmla="*/ 2186305 w 6575168"/>
              <a:gd name="connsiteY8" fmla="*/ 2046669 h 2305469"/>
              <a:gd name="connsiteX9" fmla="*/ 1307724 w 6575168"/>
              <a:gd name="connsiteY9" fmla="*/ 2305469 h 2305469"/>
              <a:gd name="connsiteX10" fmla="*/ 1350191 w 6575168"/>
              <a:gd name="connsiteY10" fmla="*/ 2028838 h 2305469"/>
              <a:gd name="connsiteX0" fmla="*/ 1350191 w 6575168"/>
              <a:gd name="connsiteY0" fmla="*/ 2028838 h 2305469"/>
              <a:gd name="connsiteX1" fmla="*/ 564029 w 6575168"/>
              <a:gd name="connsiteY1" fmla="*/ 1745840 h 2305469"/>
              <a:gd name="connsiteX2" fmla="*/ 102298 w 6575168"/>
              <a:gd name="connsiteY2" fmla="*/ 1308725 h 2305469"/>
              <a:gd name="connsiteX3" fmla="*/ 114885 w 6575168"/>
              <a:gd name="connsiteY3" fmla="*/ 583623 h 2305469"/>
              <a:gd name="connsiteX4" fmla="*/ 1335277 w 6575168"/>
              <a:gd name="connsiteY4" fmla="*/ 22515 h 2305469"/>
              <a:gd name="connsiteX5" fmla="*/ 5463523 w 6575168"/>
              <a:gd name="connsiteY5" fmla="*/ 190813 h 2305469"/>
              <a:gd name="connsiteX6" fmla="*/ 6575168 w 6575168"/>
              <a:gd name="connsiteY6" fmla="*/ 922879 h 2305469"/>
              <a:gd name="connsiteX7" fmla="*/ 5981447 w 6575168"/>
              <a:gd name="connsiteY7" fmla="*/ 1822875 h 2305469"/>
              <a:gd name="connsiteX8" fmla="*/ 2186305 w 6575168"/>
              <a:gd name="connsiteY8" fmla="*/ 2046669 h 2305469"/>
              <a:gd name="connsiteX9" fmla="*/ 1307724 w 6575168"/>
              <a:gd name="connsiteY9" fmla="*/ 2305469 h 2305469"/>
              <a:gd name="connsiteX10" fmla="*/ 1350191 w 6575168"/>
              <a:gd name="connsiteY10" fmla="*/ 2028838 h 2305469"/>
              <a:gd name="connsiteX0" fmla="*/ 1261706 w 6486683"/>
              <a:gd name="connsiteY0" fmla="*/ 2028838 h 2305469"/>
              <a:gd name="connsiteX1" fmla="*/ 475544 w 6486683"/>
              <a:gd name="connsiteY1" fmla="*/ 1745840 h 2305469"/>
              <a:gd name="connsiteX2" fmla="*/ 26400 w 6486683"/>
              <a:gd name="connsiteY2" fmla="*/ 583623 h 2305469"/>
              <a:gd name="connsiteX3" fmla="*/ 1246792 w 6486683"/>
              <a:gd name="connsiteY3" fmla="*/ 22515 h 2305469"/>
              <a:gd name="connsiteX4" fmla="*/ 5375038 w 6486683"/>
              <a:gd name="connsiteY4" fmla="*/ 190813 h 2305469"/>
              <a:gd name="connsiteX5" fmla="*/ 6486683 w 6486683"/>
              <a:gd name="connsiteY5" fmla="*/ 922879 h 2305469"/>
              <a:gd name="connsiteX6" fmla="*/ 5892962 w 6486683"/>
              <a:gd name="connsiteY6" fmla="*/ 1822875 h 2305469"/>
              <a:gd name="connsiteX7" fmla="*/ 2097820 w 6486683"/>
              <a:gd name="connsiteY7" fmla="*/ 2046669 h 2305469"/>
              <a:gd name="connsiteX8" fmla="*/ 1219239 w 6486683"/>
              <a:gd name="connsiteY8" fmla="*/ 2305469 h 2305469"/>
              <a:gd name="connsiteX9" fmla="*/ 1261706 w 6486683"/>
              <a:gd name="connsiteY9" fmla="*/ 2028838 h 2305469"/>
              <a:gd name="connsiteX0" fmla="*/ 1278912 w 6503889"/>
              <a:gd name="connsiteY0" fmla="*/ 2028838 h 2305469"/>
              <a:gd name="connsiteX1" fmla="*/ 366669 w 6503889"/>
              <a:gd name="connsiteY1" fmla="*/ 1650360 h 2305469"/>
              <a:gd name="connsiteX2" fmla="*/ 43606 w 6503889"/>
              <a:gd name="connsiteY2" fmla="*/ 583623 h 2305469"/>
              <a:gd name="connsiteX3" fmla="*/ 1263998 w 6503889"/>
              <a:gd name="connsiteY3" fmla="*/ 22515 h 2305469"/>
              <a:gd name="connsiteX4" fmla="*/ 5392244 w 6503889"/>
              <a:gd name="connsiteY4" fmla="*/ 190813 h 2305469"/>
              <a:gd name="connsiteX5" fmla="*/ 6503889 w 6503889"/>
              <a:gd name="connsiteY5" fmla="*/ 922879 h 2305469"/>
              <a:gd name="connsiteX6" fmla="*/ 5910168 w 6503889"/>
              <a:gd name="connsiteY6" fmla="*/ 1822875 h 2305469"/>
              <a:gd name="connsiteX7" fmla="*/ 2115026 w 6503889"/>
              <a:gd name="connsiteY7" fmla="*/ 2046669 h 2305469"/>
              <a:gd name="connsiteX8" fmla="*/ 1236445 w 6503889"/>
              <a:gd name="connsiteY8" fmla="*/ 2305469 h 2305469"/>
              <a:gd name="connsiteX9" fmla="*/ 1278912 w 6503889"/>
              <a:gd name="connsiteY9" fmla="*/ 2028838 h 2305469"/>
              <a:gd name="connsiteX0" fmla="*/ 1306915 w 6531892"/>
              <a:gd name="connsiteY0" fmla="*/ 2028838 h 2305469"/>
              <a:gd name="connsiteX1" fmla="*/ 268591 w 6531892"/>
              <a:gd name="connsiteY1" fmla="*/ 1643015 h 2305469"/>
              <a:gd name="connsiteX2" fmla="*/ 71609 w 6531892"/>
              <a:gd name="connsiteY2" fmla="*/ 583623 h 2305469"/>
              <a:gd name="connsiteX3" fmla="*/ 1292001 w 6531892"/>
              <a:gd name="connsiteY3" fmla="*/ 22515 h 2305469"/>
              <a:gd name="connsiteX4" fmla="*/ 5420247 w 6531892"/>
              <a:gd name="connsiteY4" fmla="*/ 190813 h 2305469"/>
              <a:gd name="connsiteX5" fmla="*/ 6531892 w 6531892"/>
              <a:gd name="connsiteY5" fmla="*/ 922879 h 2305469"/>
              <a:gd name="connsiteX6" fmla="*/ 5938171 w 6531892"/>
              <a:gd name="connsiteY6" fmla="*/ 1822875 h 2305469"/>
              <a:gd name="connsiteX7" fmla="*/ 2143029 w 6531892"/>
              <a:gd name="connsiteY7" fmla="*/ 2046669 h 2305469"/>
              <a:gd name="connsiteX8" fmla="*/ 1264448 w 6531892"/>
              <a:gd name="connsiteY8" fmla="*/ 2305469 h 2305469"/>
              <a:gd name="connsiteX9" fmla="*/ 1306915 w 6531892"/>
              <a:gd name="connsiteY9" fmla="*/ 2028838 h 2305469"/>
              <a:gd name="connsiteX0" fmla="*/ 1322733 w 6547710"/>
              <a:gd name="connsiteY0" fmla="*/ 2028838 h 2305469"/>
              <a:gd name="connsiteX1" fmla="*/ 284409 w 6547710"/>
              <a:gd name="connsiteY1" fmla="*/ 1643015 h 2305469"/>
              <a:gd name="connsiteX2" fmla="*/ 87427 w 6547710"/>
              <a:gd name="connsiteY2" fmla="*/ 583623 h 2305469"/>
              <a:gd name="connsiteX3" fmla="*/ 1307819 w 6547710"/>
              <a:gd name="connsiteY3" fmla="*/ 22515 h 2305469"/>
              <a:gd name="connsiteX4" fmla="*/ 5436065 w 6547710"/>
              <a:gd name="connsiteY4" fmla="*/ 190813 h 2305469"/>
              <a:gd name="connsiteX5" fmla="*/ 6547710 w 6547710"/>
              <a:gd name="connsiteY5" fmla="*/ 922879 h 2305469"/>
              <a:gd name="connsiteX6" fmla="*/ 5953989 w 6547710"/>
              <a:gd name="connsiteY6" fmla="*/ 1822875 h 2305469"/>
              <a:gd name="connsiteX7" fmla="*/ 2158847 w 6547710"/>
              <a:gd name="connsiteY7" fmla="*/ 2046669 h 2305469"/>
              <a:gd name="connsiteX8" fmla="*/ 1280266 w 6547710"/>
              <a:gd name="connsiteY8" fmla="*/ 2305469 h 2305469"/>
              <a:gd name="connsiteX9" fmla="*/ 1322733 w 6547710"/>
              <a:gd name="connsiteY9" fmla="*/ 2028838 h 2305469"/>
              <a:gd name="connsiteX0" fmla="*/ 1350725 w 6575702"/>
              <a:gd name="connsiteY0" fmla="*/ 2028838 h 2305469"/>
              <a:gd name="connsiteX1" fmla="*/ 312401 w 6575702"/>
              <a:gd name="connsiteY1" fmla="*/ 1643015 h 2305469"/>
              <a:gd name="connsiteX2" fmla="*/ 115419 w 6575702"/>
              <a:gd name="connsiteY2" fmla="*/ 583623 h 2305469"/>
              <a:gd name="connsiteX3" fmla="*/ 1335811 w 6575702"/>
              <a:gd name="connsiteY3" fmla="*/ 22515 h 2305469"/>
              <a:gd name="connsiteX4" fmla="*/ 5464057 w 6575702"/>
              <a:gd name="connsiteY4" fmla="*/ 190813 h 2305469"/>
              <a:gd name="connsiteX5" fmla="*/ 6575702 w 6575702"/>
              <a:gd name="connsiteY5" fmla="*/ 922879 h 2305469"/>
              <a:gd name="connsiteX6" fmla="*/ 5981981 w 6575702"/>
              <a:gd name="connsiteY6" fmla="*/ 1822875 h 2305469"/>
              <a:gd name="connsiteX7" fmla="*/ 2186839 w 6575702"/>
              <a:gd name="connsiteY7" fmla="*/ 2046669 h 2305469"/>
              <a:gd name="connsiteX8" fmla="*/ 1308258 w 6575702"/>
              <a:gd name="connsiteY8" fmla="*/ 2305469 h 2305469"/>
              <a:gd name="connsiteX9" fmla="*/ 1350725 w 6575702"/>
              <a:gd name="connsiteY9" fmla="*/ 2028838 h 2305469"/>
              <a:gd name="connsiteX0" fmla="*/ 1334698 w 6559675"/>
              <a:gd name="connsiteY0" fmla="*/ 2033414 h 2310045"/>
              <a:gd name="connsiteX1" fmla="*/ 296374 w 6559675"/>
              <a:gd name="connsiteY1" fmla="*/ 1647591 h 2310045"/>
              <a:gd name="connsiteX2" fmla="*/ 99392 w 6559675"/>
              <a:gd name="connsiteY2" fmla="*/ 654301 h 2310045"/>
              <a:gd name="connsiteX3" fmla="*/ 1319784 w 6559675"/>
              <a:gd name="connsiteY3" fmla="*/ 27091 h 2310045"/>
              <a:gd name="connsiteX4" fmla="*/ 5448030 w 6559675"/>
              <a:gd name="connsiteY4" fmla="*/ 195389 h 2310045"/>
              <a:gd name="connsiteX5" fmla="*/ 6559675 w 6559675"/>
              <a:gd name="connsiteY5" fmla="*/ 927455 h 2310045"/>
              <a:gd name="connsiteX6" fmla="*/ 5965954 w 6559675"/>
              <a:gd name="connsiteY6" fmla="*/ 1827451 h 2310045"/>
              <a:gd name="connsiteX7" fmla="*/ 2170812 w 6559675"/>
              <a:gd name="connsiteY7" fmla="*/ 2051245 h 2310045"/>
              <a:gd name="connsiteX8" fmla="*/ 1292231 w 6559675"/>
              <a:gd name="connsiteY8" fmla="*/ 2310045 h 2310045"/>
              <a:gd name="connsiteX9" fmla="*/ 1334698 w 6559675"/>
              <a:gd name="connsiteY9" fmla="*/ 2033414 h 2310045"/>
              <a:gd name="connsiteX0" fmla="*/ 1387100 w 6612077"/>
              <a:gd name="connsiteY0" fmla="*/ 2036495 h 2313126"/>
              <a:gd name="connsiteX1" fmla="*/ 348776 w 6612077"/>
              <a:gd name="connsiteY1" fmla="*/ 1650672 h 2313126"/>
              <a:gd name="connsiteX2" fmla="*/ 88753 w 6612077"/>
              <a:gd name="connsiteY2" fmla="*/ 701450 h 2313126"/>
              <a:gd name="connsiteX3" fmla="*/ 1372186 w 6612077"/>
              <a:gd name="connsiteY3" fmla="*/ 30172 h 2313126"/>
              <a:gd name="connsiteX4" fmla="*/ 5500432 w 6612077"/>
              <a:gd name="connsiteY4" fmla="*/ 198470 h 2313126"/>
              <a:gd name="connsiteX5" fmla="*/ 6612077 w 6612077"/>
              <a:gd name="connsiteY5" fmla="*/ 930536 h 2313126"/>
              <a:gd name="connsiteX6" fmla="*/ 6018356 w 6612077"/>
              <a:gd name="connsiteY6" fmla="*/ 1830532 h 2313126"/>
              <a:gd name="connsiteX7" fmla="*/ 2223214 w 6612077"/>
              <a:gd name="connsiteY7" fmla="*/ 2054326 h 2313126"/>
              <a:gd name="connsiteX8" fmla="*/ 1344633 w 6612077"/>
              <a:gd name="connsiteY8" fmla="*/ 2313126 h 2313126"/>
              <a:gd name="connsiteX9" fmla="*/ 1387100 w 6612077"/>
              <a:gd name="connsiteY9" fmla="*/ 2036495 h 2313126"/>
              <a:gd name="connsiteX0" fmla="*/ 1391247 w 6616224"/>
              <a:gd name="connsiteY0" fmla="*/ 2036495 h 2313126"/>
              <a:gd name="connsiteX1" fmla="*/ 352923 w 6616224"/>
              <a:gd name="connsiteY1" fmla="*/ 1650672 h 2313126"/>
              <a:gd name="connsiteX2" fmla="*/ 92900 w 6616224"/>
              <a:gd name="connsiteY2" fmla="*/ 701450 h 2313126"/>
              <a:gd name="connsiteX3" fmla="*/ 1376333 w 6616224"/>
              <a:gd name="connsiteY3" fmla="*/ 30172 h 2313126"/>
              <a:gd name="connsiteX4" fmla="*/ 5504579 w 6616224"/>
              <a:gd name="connsiteY4" fmla="*/ 198470 h 2313126"/>
              <a:gd name="connsiteX5" fmla="*/ 6616224 w 6616224"/>
              <a:gd name="connsiteY5" fmla="*/ 930536 h 2313126"/>
              <a:gd name="connsiteX6" fmla="*/ 6022503 w 6616224"/>
              <a:gd name="connsiteY6" fmla="*/ 1830532 h 2313126"/>
              <a:gd name="connsiteX7" fmla="*/ 2227361 w 6616224"/>
              <a:gd name="connsiteY7" fmla="*/ 2054326 h 2313126"/>
              <a:gd name="connsiteX8" fmla="*/ 1348780 w 6616224"/>
              <a:gd name="connsiteY8" fmla="*/ 2313126 h 2313126"/>
              <a:gd name="connsiteX9" fmla="*/ 1391247 w 6616224"/>
              <a:gd name="connsiteY9" fmla="*/ 2036495 h 2313126"/>
              <a:gd name="connsiteX0" fmla="*/ 1389139 w 6614116"/>
              <a:gd name="connsiteY0" fmla="*/ 2036495 h 2313126"/>
              <a:gd name="connsiteX1" fmla="*/ 350815 w 6614116"/>
              <a:gd name="connsiteY1" fmla="*/ 1650672 h 2313126"/>
              <a:gd name="connsiteX2" fmla="*/ 90792 w 6614116"/>
              <a:gd name="connsiteY2" fmla="*/ 701450 h 2313126"/>
              <a:gd name="connsiteX3" fmla="*/ 1374225 w 6614116"/>
              <a:gd name="connsiteY3" fmla="*/ 30172 h 2313126"/>
              <a:gd name="connsiteX4" fmla="*/ 5502471 w 6614116"/>
              <a:gd name="connsiteY4" fmla="*/ 198470 h 2313126"/>
              <a:gd name="connsiteX5" fmla="*/ 6614116 w 6614116"/>
              <a:gd name="connsiteY5" fmla="*/ 930536 h 2313126"/>
              <a:gd name="connsiteX6" fmla="*/ 6020395 w 6614116"/>
              <a:gd name="connsiteY6" fmla="*/ 1830532 h 2313126"/>
              <a:gd name="connsiteX7" fmla="*/ 2225253 w 6614116"/>
              <a:gd name="connsiteY7" fmla="*/ 2054326 h 2313126"/>
              <a:gd name="connsiteX8" fmla="*/ 1346672 w 6614116"/>
              <a:gd name="connsiteY8" fmla="*/ 2313126 h 2313126"/>
              <a:gd name="connsiteX9" fmla="*/ 1389139 w 6614116"/>
              <a:gd name="connsiteY9" fmla="*/ 2036495 h 2313126"/>
              <a:gd name="connsiteX0" fmla="*/ 1389139 w 6614116"/>
              <a:gd name="connsiteY0" fmla="*/ 2036495 h 2313126"/>
              <a:gd name="connsiteX1" fmla="*/ 350815 w 6614116"/>
              <a:gd name="connsiteY1" fmla="*/ 1650672 h 2313126"/>
              <a:gd name="connsiteX2" fmla="*/ 90792 w 6614116"/>
              <a:gd name="connsiteY2" fmla="*/ 701450 h 2313126"/>
              <a:gd name="connsiteX3" fmla="*/ 1374225 w 6614116"/>
              <a:gd name="connsiteY3" fmla="*/ 30172 h 2313126"/>
              <a:gd name="connsiteX4" fmla="*/ 5502471 w 6614116"/>
              <a:gd name="connsiteY4" fmla="*/ 198470 h 2313126"/>
              <a:gd name="connsiteX5" fmla="*/ 6614116 w 6614116"/>
              <a:gd name="connsiteY5" fmla="*/ 930536 h 2313126"/>
              <a:gd name="connsiteX6" fmla="*/ 6020395 w 6614116"/>
              <a:gd name="connsiteY6" fmla="*/ 1830532 h 2313126"/>
              <a:gd name="connsiteX7" fmla="*/ 2225253 w 6614116"/>
              <a:gd name="connsiteY7" fmla="*/ 2054326 h 2313126"/>
              <a:gd name="connsiteX8" fmla="*/ 1346672 w 6614116"/>
              <a:gd name="connsiteY8" fmla="*/ 2313126 h 2313126"/>
              <a:gd name="connsiteX9" fmla="*/ 1389139 w 6614116"/>
              <a:gd name="connsiteY9" fmla="*/ 2036495 h 2313126"/>
              <a:gd name="connsiteX0" fmla="*/ 1438885 w 6613429"/>
              <a:gd name="connsiteY0" fmla="*/ 2029150 h 2313126"/>
              <a:gd name="connsiteX1" fmla="*/ 350128 w 6613429"/>
              <a:gd name="connsiteY1" fmla="*/ 1650672 h 2313126"/>
              <a:gd name="connsiteX2" fmla="*/ 90105 w 6613429"/>
              <a:gd name="connsiteY2" fmla="*/ 701450 h 2313126"/>
              <a:gd name="connsiteX3" fmla="*/ 1373538 w 6613429"/>
              <a:gd name="connsiteY3" fmla="*/ 30172 h 2313126"/>
              <a:gd name="connsiteX4" fmla="*/ 5501784 w 6613429"/>
              <a:gd name="connsiteY4" fmla="*/ 198470 h 2313126"/>
              <a:gd name="connsiteX5" fmla="*/ 6613429 w 6613429"/>
              <a:gd name="connsiteY5" fmla="*/ 930536 h 2313126"/>
              <a:gd name="connsiteX6" fmla="*/ 6019708 w 6613429"/>
              <a:gd name="connsiteY6" fmla="*/ 1830532 h 2313126"/>
              <a:gd name="connsiteX7" fmla="*/ 2224566 w 6613429"/>
              <a:gd name="connsiteY7" fmla="*/ 2054326 h 2313126"/>
              <a:gd name="connsiteX8" fmla="*/ 1345985 w 6613429"/>
              <a:gd name="connsiteY8" fmla="*/ 2313126 h 2313126"/>
              <a:gd name="connsiteX9" fmla="*/ 1438885 w 6613429"/>
              <a:gd name="connsiteY9" fmla="*/ 2029150 h 2313126"/>
              <a:gd name="connsiteX0" fmla="*/ 1411781 w 6586325"/>
              <a:gd name="connsiteY0" fmla="*/ 2029150 h 2313126"/>
              <a:gd name="connsiteX1" fmla="*/ 323024 w 6586325"/>
              <a:gd name="connsiteY1" fmla="*/ 1650672 h 2313126"/>
              <a:gd name="connsiteX2" fmla="*/ 63001 w 6586325"/>
              <a:gd name="connsiteY2" fmla="*/ 701450 h 2313126"/>
              <a:gd name="connsiteX3" fmla="*/ 1346434 w 6586325"/>
              <a:gd name="connsiteY3" fmla="*/ 30172 h 2313126"/>
              <a:gd name="connsiteX4" fmla="*/ 5474680 w 6586325"/>
              <a:gd name="connsiteY4" fmla="*/ 198470 h 2313126"/>
              <a:gd name="connsiteX5" fmla="*/ 6586325 w 6586325"/>
              <a:gd name="connsiteY5" fmla="*/ 930536 h 2313126"/>
              <a:gd name="connsiteX6" fmla="*/ 5992604 w 6586325"/>
              <a:gd name="connsiteY6" fmla="*/ 1830532 h 2313126"/>
              <a:gd name="connsiteX7" fmla="*/ 2197462 w 6586325"/>
              <a:gd name="connsiteY7" fmla="*/ 2054326 h 2313126"/>
              <a:gd name="connsiteX8" fmla="*/ 1318881 w 6586325"/>
              <a:gd name="connsiteY8" fmla="*/ 2313126 h 2313126"/>
              <a:gd name="connsiteX9" fmla="*/ 1411781 w 6586325"/>
              <a:gd name="connsiteY9" fmla="*/ 2029150 h 2313126"/>
              <a:gd name="connsiteX0" fmla="*/ 1422251 w 6596795"/>
              <a:gd name="connsiteY0" fmla="*/ 2029150 h 2313126"/>
              <a:gd name="connsiteX1" fmla="*/ 333494 w 6596795"/>
              <a:gd name="connsiteY1" fmla="*/ 1650672 h 2313126"/>
              <a:gd name="connsiteX2" fmla="*/ 73471 w 6596795"/>
              <a:gd name="connsiteY2" fmla="*/ 701450 h 2313126"/>
              <a:gd name="connsiteX3" fmla="*/ 1356904 w 6596795"/>
              <a:gd name="connsiteY3" fmla="*/ 30172 h 2313126"/>
              <a:gd name="connsiteX4" fmla="*/ 5485150 w 6596795"/>
              <a:gd name="connsiteY4" fmla="*/ 198470 h 2313126"/>
              <a:gd name="connsiteX5" fmla="*/ 6596795 w 6596795"/>
              <a:gd name="connsiteY5" fmla="*/ 930536 h 2313126"/>
              <a:gd name="connsiteX6" fmla="*/ 6003074 w 6596795"/>
              <a:gd name="connsiteY6" fmla="*/ 1830532 h 2313126"/>
              <a:gd name="connsiteX7" fmla="*/ 2207932 w 6596795"/>
              <a:gd name="connsiteY7" fmla="*/ 2054326 h 2313126"/>
              <a:gd name="connsiteX8" fmla="*/ 1329351 w 6596795"/>
              <a:gd name="connsiteY8" fmla="*/ 2313126 h 2313126"/>
              <a:gd name="connsiteX9" fmla="*/ 1422251 w 6596795"/>
              <a:gd name="connsiteY9" fmla="*/ 2029150 h 2313126"/>
              <a:gd name="connsiteX0" fmla="*/ 1427107 w 6601651"/>
              <a:gd name="connsiteY0" fmla="*/ 2029150 h 2313126"/>
              <a:gd name="connsiteX1" fmla="*/ 338350 w 6601651"/>
              <a:gd name="connsiteY1" fmla="*/ 1650672 h 2313126"/>
              <a:gd name="connsiteX2" fmla="*/ 78327 w 6601651"/>
              <a:gd name="connsiteY2" fmla="*/ 701450 h 2313126"/>
              <a:gd name="connsiteX3" fmla="*/ 1361760 w 6601651"/>
              <a:gd name="connsiteY3" fmla="*/ 30172 h 2313126"/>
              <a:gd name="connsiteX4" fmla="*/ 5490006 w 6601651"/>
              <a:gd name="connsiteY4" fmla="*/ 198470 h 2313126"/>
              <a:gd name="connsiteX5" fmla="*/ 6601651 w 6601651"/>
              <a:gd name="connsiteY5" fmla="*/ 930536 h 2313126"/>
              <a:gd name="connsiteX6" fmla="*/ 6007930 w 6601651"/>
              <a:gd name="connsiteY6" fmla="*/ 1830532 h 2313126"/>
              <a:gd name="connsiteX7" fmla="*/ 2212788 w 6601651"/>
              <a:gd name="connsiteY7" fmla="*/ 2054326 h 2313126"/>
              <a:gd name="connsiteX8" fmla="*/ 1334207 w 6601651"/>
              <a:gd name="connsiteY8" fmla="*/ 2313126 h 2313126"/>
              <a:gd name="connsiteX9" fmla="*/ 1427107 w 6601651"/>
              <a:gd name="connsiteY9" fmla="*/ 2029150 h 2313126"/>
              <a:gd name="connsiteX0" fmla="*/ 1438040 w 6612584"/>
              <a:gd name="connsiteY0" fmla="*/ 2029150 h 2313126"/>
              <a:gd name="connsiteX1" fmla="*/ 349283 w 6612584"/>
              <a:gd name="connsiteY1" fmla="*/ 1650672 h 2313126"/>
              <a:gd name="connsiteX2" fmla="*/ 89260 w 6612584"/>
              <a:gd name="connsiteY2" fmla="*/ 701450 h 2313126"/>
              <a:gd name="connsiteX3" fmla="*/ 1372693 w 6612584"/>
              <a:gd name="connsiteY3" fmla="*/ 30172 h 2313126"/>
              <a:gd name="connsiteX4" fmla="*/ 5500939 w 6612584"/>
              <a:gd name="connsiteY4" fmla="*/ 198470 h 2313126"/>
              <a:gd name="connsiteX5" fmla="*/ 6612584 w 6612584"/>
              <a:gd name="connsiteY5" fmla="*/ 930536 h 2313126"/>
              <a:gd name="connsiteX6" fmla="*/ 6018863 w 6612584"/>
              <a:gd name="connsiteY6" fmla="*/ 1830532 h 2313126"/>
              <a:gd name="connsiteX7" fmla="*/ 2223721 w 6612584"/>
              <a:gd name="connsiteY7" fmla="*/ 2054326 h 2313126"/>
              <a:gd name="connsiteX8" fmla="*/ 1345140 w 6612584"/>
              <a:gd name="connsiteY8" fmla="*/ 2313126 h 2313126"/>
              <a:gd name="connsiteX9" fmla="*/ 1438040 w 6612584"/>
              <a:gd name="connsiteY9" fmla="*/ 2029150 h 2313126"/>
              <a:gd name="connsiteX0" fmla="*/ 1438040 w 6612584"/>
              <a:gd name="connsiteY0" fmla="*/ 2029150 h 2313126"/>
              <a:gd name="connsiteX1" fmla="*/ 349283 w 6612584"/>
              <a:gd name="connsiteY1" fmla="*/ 1650672 h 2313126"/>
              <a:gd name="connsiteX2" fmla="*/ 89260 w 6612584"/>
              <a:gd name="connsiteY2" fmla="*/ 701450 h 2313126"/>
              <a:gd name="connsiteX3" fmla="*/ 1372693 w 6612584"/>
              <a:gd name="connsiteY3" fmla="*/ 30172 h 2313126"/>
              <a:gd name="connsiteX4" fmla="*/ 5500939 w 6612584"/>
              <a:gd name="connsiteY4" fmla="*/ 198470 h 2313126"/>
              <a:gd name="connsiteX5" fmla="*/ 6612584 w 6612584"/>
              <a:gd name="connsiteY5" fmla="*/ 930536 h 2313126"/>
              <a:gd name="connsiteX6" fmla="*/ 6018863 w 6612584"/>
              <a:gd name="connsiteY6" fmla="*/ 1830532 h 2313126"/>
              <a:gd name="connsiteX7" fmla="*/ 2223721 w 6612584"/>
              <a:gd name="connsiteY7" fmla="*/ 2054326 h 2313126"/>
              <a:gd name="connsiteX8" fmla="*/ 1345140 w 6612584"/>
              <a:gd name="connsiteY8" fmla="*/ 2313126 h 2313126"/>
              <a:gd name="connsiteX9" fmla="*/ 1438040 w 6612584"/>
              <a:gd name="connsiteY9" fmla="*/ 2029150 h 2313126"/>
              <a:gd name="connsiteX0" fmla="*/ 1489345 w 6588239"/>
              <a:gd name="connsiteY0" fmla="*/ 2029150 h 2313126"/>
              <a:gd name="connsiteX1" fmla="*/ 324938 w 6588239"/>
              <a:gd name="connsiteY1" fmla="*/ 1650672 h 2313126"/>
              <a:gd name="connsiteX2" fmla="*/ 64915 w 6588239"/>
              <a:gd name="connsiteY2" fmla="*/ 701450 h 2313126"/>
              <a:gd name="connsiteX3" fmla="*/ 1348348 w 6588239"/>
              <a:gd name="connsiteY3" fmla="*/ 30172 h 2313126"/>
              <a:gd name="connsiteX4" fmla="*/ 5476594 w 6588239"/>
              <a:gd name="connsiteY4" fmla="*/ 198470 h 2313126"/>
              <a:gd name="connsiteX5" fmla="*/ 6588239 w 6588239"/>
              <a:gd name="connsiteY5" fmla="*/ 930536 h 2313126"/>
              <a:gd name="connsiteX6" fmla="*/ 5994518 w 6588239"/>
              <a:gd name="connsiteY6" fmla="*/ 1830532 h 2313126"/>
              <a:gd name="connsiteX7" fmla="*/ 2199376 w 6588239"/>
              <a:gd name="connsiteY7" fmla="*/ 2054326 h 2313126"/>
              <a:gd name="connsiteX8" fmla="*/ 1320795 w 6588239"/>
              <a:gd name="connsiteY8" fmla="*/ 2313126 h 2313126"/>
              <a:gd name="connsiteX9" fmla="*/ 1489345 w 6588239"/>
              <a:gd name="connsiteY9" fmla="*/ 2029150 h 2313126"/>
              <a:gd name="connsiteX0" fmla="*/ 1489345 w 6588239"/>
              <a:gd name="connsiteY0" fmla="*/ 2029150 h 2313126"/>
              <a:gd name="connsiteX1" fmla="*/ 324938 w 6588239"/>
              <a:gd name="connsiteY1" fmla="*/ 1650672 h 2313126"/>
              <a:gd name="connsiteX2" fmla="*/ 64915 w 6588239"/>
              <a:gd name="connsiteY2" fmla="*/ 701450 h 2313126"/>
              <a:gd name="connsiteX3" fmla="*/ 1348348 w 6588239"/>
              <a:gd name="connsiteY3" fmla="*/ 30172 h 2313126"/>
              <a:gd name="connsiteX4" fmla="*/ 5476594 w 6588239"/>
              <a:gd name="connsiteY4" fmla="*/ 198470 h 2313126"/>
              <a:gd name="connsiteX5" fmla="*/ 6588239 w 6588239"/>
              <a:gd name="connsiteY5" fmla="*/ 930536 h 2313126"/>
              <a:gd name="connsiteX6" fmla="*/ 5994518 w 6588239"/>
              <a:gd name="connsiteY6" fmla="*/ 1830532 h 2313126"/>
              <a:gd name="connsiteX7" fmla="*/ 2199376 w 6588239"/>
              <a:gd name="connsiteY7" fmla="*/ 2054326 h 2313126"/>
              <a:gd name="connsiteX8" fmla="*/ 1320795 w 6588239"/>
              <a:gd name="connsiteY8" fmla="*/ 2313126 h 2313126"/>
              <a:gd name="connsiteX9" fmla="*/ 1489345 w 6588239"/>
              <a:gd name="connsiteY9" fmla="*/ 2029150 h 2313126"/>
              <a:gd name="connsiteX0" fmla="*/ 1489345 w 6588239"/>
              <a:gd name="connsiteY0" fmla="*/ 2029150 h 2313126"/>
              <a:gd name="connsiteX1" fmla="*/ 324938 w 6588239"/>
              <a:gd name="connsiteY1" fmla="*/ 1650672 h 2313126"/>
              <a:gd name="connsiteX2" fmla="*/ 64915 w 6588239"/>
              <a:gd name="connsiteY2" fmla="*/ 701450 h 2313126"/>
              <a:gd name="connsiteX3" fmla="*/ 1348348 w 6588239"/>
              <a:gd name="connsiteY3" fmla="*/ 30172 h 2313126"/>
              <a:gd name="connsiteX4" fmla="*/ 5476594 w 6588239"/>
              <a:gd name="connsiteY4" fmla="*/ 198470 h 2313126"/>
              <a:gd name="connsiteX5" fmla="*/ 6588239 w 6588239"/>
              <a:gd name="connsiteY5" fmla="*/ 930536 h 2313126"/>
              <a:gd name="connsiteX6" fmla="*/ 5994518 w 6588239"/>
              <a:gd name="connsiteY6" fmla="*/ 1830532 h 2313126"/>
              <a:gd name="connsiteX7" fmla="*/ 2199376 w 6588239"/>
              <a:gd name="connsiteY7" fmla="*/ 2054326 h 2313126"/>
              <a:gd name="connsiteX8" fmla="*/ 1320795 w 6588239"/>
              <a:gd name="connsiteY8" fmla="*/ 2313126 h 2313126"/>
              <a:gd name="connsiteX9" fmla="*/ 1489345 w 6588239"/>
              <a:gd name="connsiteY9" fmla="*/ 2029150 h 2313126"/>
              <a:gd name="connsiteX0" fmla="*/ 1498750 w 6597644"/>
              <a:gd name="connsiteY0" fmla="*/ 2029150 h 2313126"/>
              <a:gd name="connsiteX1" fmla="*/ 298554 w 6597644"/>
              <a:gd name="connsiteY1" fmla="*/ 1654147 h 2313126"/>
              <a:gd name="connsiteX2" fmla="*/ 74320 w 6597644"/>
              <a:gd name="connsiteY2" fmla="*/ 701450 h 2313126"/>
              <a:gd name="connsiteX3" fmla="*/ 1357753 w 6597644"/>
              <a:gd name="connsiteY3" fmla="*/ 30172 h 2313126"/>
              <a:gd name="connsiteX4" fmla="*/ 5485999 w 6597644"/>
              <a:gd name="connsiteY4" fmla="*/ 198470 h 2313126"/>
              <a:gd name="connsiteX5" fmla="*/ 6597644 w 6597644"/>
              <a:gd name="connsiteY5" fmla="*/ 930536 h 2313126"/>
              <a:gd name="connsiteX6" fmla="*/ 6003923 w 6597644"/>
              <a:gd name="connsiteY6" fmla="*/ 1830532 h 2313126"/>
              <a:gd name="connsiteX7" fmla="*/ 2208781 w 6597644"/>
              <a:gd name="connsiteY7" fmla="*/ 2054326 h 2313126"/>
              <a:gd name="connsiteX8" fmla="*/ 1330200 w 6597644"/>
              <a:gd name="connsiteY8" fmla="*/ 2313126 h 2313126"/>
              <a:gd name="connsiteX9" fmla="*/ 1498750 w 6597644"/>
              <a:gd name="connsiteY9" fmla="*/ 2029150 h 2313126"/>
              <a:gd name="connsiteX0" fmla="*/ 1499850 w 6598744"/>
              <a:gd name="connsiteY0" fmla="*/ 2029150 h 2313126"/>
              <a:gd name="connsiteX1" fmla="*/ 299654 w 6598744"/>
              <a:gd name="connsiteY1" fmla="*/ 1654147 h 2313126"/>
              <a:gd name="connsiteX2" fmla="*/ 75420 w 6598744"/>
              <a:gd name="connsiteY2" fmla="*/ 701450 h 2313126"/>
              <a:gd name="connsiteX3" fmla="*/ 1358853 w 6598744"/>
              <a:gd name="connsiteY3" fmla="*/ 30172 h 2313126"/>
              <a:gd name="connsiteX4" fmla="*/ 5487099 w 6598744"/>
              <a:gd name="connsiteY4" fmla="*/ 198470 h 2313126"/>
              <a:gd name="connsiteX5" fmla="*/ 6598744 w 6598744"/>
              <a:gd name="connsiteY5" fmla="*/ 930536 h 2313126"/>
              <a:gd name="connsiteX6" fmla="*/ 6005023 w 6598744"/>
              <a:gd name="connsiteY6" fmla="*/ 1830532 h 2313126"/>
              <a:gd name="connsiteX7" fmla="*/ 2209881 w 6598744"/>
              <a:gd name="connsiteY7" fmla="*/ 2054326 h 2313126"/>
              <a:gd name="connsiteX8" fmla="*/ 1331300 w 6598744"/>
              <a:gd name="connsiteY8" fmla="*/ 2313126 h 2313126"/>
              <a:gd name="connsiteX9" fmla="*/ 1499850 w 6598744"/>
              <a:gd name="connsiteY9" fmla="*/ 2029150 h 2313126"/>
              <a:gd name="connsiteX0" fmla="*/ 1499850 w 6598744"/>
              <a:gd name="connsiteY0" fmla="*/ 2029150 h 2313126"/>
              <a:gd name="connsiteX1" fmla="*/ 299654 w 6598744"/>
              <a:gd name="connsiteY1" fmla="*/ 1654147 h 2313126"/>
              <a:gd name="connsiteX2" fmla="*/ 75420 w 6598744"/>
              <a:gd name="connsiteY2" fmla="*/ 701450 h 2313126"/>
              <a:gd name="connsiteX3" fmla="*/ 1358853 w 6598744"/>
              <a:gd name="connsiteY3" fmla="*/ 30172 h 2313126"/>
              <a:gd name="connsiteX4" fmla="*/ 5487099 w 6598744"/>
              <a:gd name="connsiteY4" fmla="*/ 198470 h 2313126"/>
              <a:gd name="connsiteX5" fmla="*/ 6598744 w 6598744"/>
              <a:gd name="connsiteY5" fmla="*/ 930536 h 2313126"/>
              <a:gd name="connsiteX6" fmla="*/ 6005023 w 6598744"/>
              <a:gd name="connsiteY6" fmla="*/ 1830532 h 2313126"/>
              <a:gd name="connsiteX7" fmla="*/ 2209881 w 6598744"/>
              <a:gd name="connsiteY7" fmla="*/ 2054326 h 2313126"/>
              <a:gd name="connsiteX8" fmla="*/ 1331300 w 6598744"/>
              <a:gd name="connsiteY8" fmla="*/ 2313126 h 2313126"/>
              <a:gd name="connsiteX9" fmla="*/ 1499850 w 6598744"/>
              <a:gd name="connsiteY9" fmla="*/ 2029150 h 2313126"/>
              <a:gd name="connsiteX0" fmla="*/ 1506919 w 6605813"/>
              <a:gd name="connsiteY0" fmla="*/ 2029150 h 2313126"/>
              <a:gd name="connsiteX1" fmla="*/ 306723 w 6605813"/>
              <a:gd name="connsiteY1" fmla="*/ 1654147 h 2313126"/>
              <a:gd name="connsiteX2" fmla="*/ 82489 w 6605813"/>
              <a:gd name="connsiteY2" fmla="*/ 701450 h 2313126"/>
              <a:gd name="connsiteX3" fmla="*/ 1365922 w 6605813"/>
              <a:gd name="connsiteY3" fmla="*/ 30172 h 2313126"/>
              <a:gd name="connsiteX4" fmla="*/ 5494168 w 6605813"/>
              <a:gd name="connsiteY4" fmla="*/ 198470 h 2313126"/>
              <a:gd name="connsiteX5" fmla="*/ 6605813 w 6605813"/>
              <a:gd name="connsiteY5" fmla="*/ 930536 h 2313126"/>
              <a:gd name="connsiteX6" fmla="*/ 6012092 w 6605813"/>
              <a:gd name="connsiteY6" fmla="*/ 1830532 h 2313126"/>
              <a:gd name="connsiteX7" fmla="*/ 2216950 w 6605813"/>
              <a:gd name="connsiteY7" fmla="*/ 2054326 h 2313126"/>
              <a:gd name="connsiteX8" fmla="*/ 1338369 w 6605813"/>
              <a:gd name="connsiteY8" fmla="*/ 2313126 h 2313126"/>
              <a:gd name="connsiteX9" fmla="*/ 1506919 w 6605813"/>
              <a:gd name="connsiteY9" fmla="*/ 2029150 h 2313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605813" h="2313126">
                <a:moveTo>
                  <a:pt x="1506919" y="2029150"/>
                </a:moveTo>
                <a:cubicBezTo>
                  <a:pt x="1417504" y="1839150"/>
                  <a:pt x="585881" y="1896278"/>
                  <a:pt x="306723" y="1654147"/>
                </a:cubicBezTo>
                <a:cubicBezTo>
                  <a:pt x="27565" y="1412016"/>
                  <a:pt x="-94044" y="972113"/>
                  <a:pt x="82489" y="701450"/>
                </a:cubicBezTo>
                <a:cubicBezTo>
                  <a:pt x="259022" y="430788"/>
                  <a:pt x="463975" y="114002"/>
                  <a:pt x="1365922" y="30172"/>
                </a:cubicBezTo>
                <a:cubicBezTo>
                  <a:pt x="2267869" y="-53658"/>
                  <a:pt x="4620853" y="48409"/>
                  <a:pt x="5494168" y="198470"/>
                </a:cubicBezTo>
                <a:cubicBezTo>
                  <a:pt x="6367483" y="348531"/>
                  <a:pt x="6547059" y="600421"/>
                  <a:pt x="6605813" y="930536"/>
                </a:cubicBezTo>
                <a:cubicBezTo>
                  <a:pt x="6583958" y="1261451"/>
                  <a:pt x="6667921" y="1584477"/>
                  <a:pt x="6012092" y="1830532"/>
                </a:cubicBezTo>
                <a:cubicBezTo>
                  <a:pt x="5356263" y="2076587"/>
                  <a:pt x="2425296" y="2046334"/>
                  <a:pt x="2216950" y="2054326"/>
                </a:cubicBezTo>
                <a:cubicBezTo>
                  <a:pt x="1882633" y="2207554"/>
                  <a:pt x="1465597" y="2294989"/>
                  <a:pt x="1338369" y="2313126"/>
                </a:cubicBezTo>
                <a:cubicBezTo>
                  <a:pt x="1524676" y="2124221"/>
                  <a:pt x="1506919" y="2029150"/>
                  <a:pt x="1506919" y="2029150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2749E47-91E3-4256-A517-9E7E684EB4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2079" y="312630"/>
            <a:ext cx="5737538" cy="2989690"/>
          </a:xfrm>
          <a:custGeom>
            <a:avLst/>
            <a:gdLst>
              <a:gd name="connsiteX0" fmla="*/ 1289525 w 6745768"/>
              <a:gd name="connsiteY0" fmla="*/ 2301903 h 2794242"/>
              <a:gd name="connsiteX1" fmla="*/ 182620 w 6745768"/>
              <a:gd name="connsiteY1" fmla="*/ 1797161 h 2794242"/>
              <a:gd name="connsiteX2" fmla="*/ 12857 w 6745768"/>
              <a:gd name="connsiteY2" fmla="*/ 794567 h 2794242"/>
              <a:gd name="connsiteX3" fmla="*/ 697283 w 6745768"/>
              <a:gd name="connsiteY3" fmla="*/ 56263 h 2794242"/>
              <a:gd name="connsiteX4" fmla="*/ 6042476 w 6745768"/>
              <a:gd name="connsiteY4" fmla="*/ 156302 h 2794242"/>
              <a:gd name="connsiteX5" fmla="*/ 6744264 w 6745768"/>
              <a:gd name="connsiteY5" fmla="*/ 865255 h 2794242"/>
              <a:gd name="connsiteX6" fmla="*/ 6299463 w 6745768"/>
              <a:gd name="connsiteY6" fmla="*/ 2129659 h 2794242"/>
              <a:gd name="connsiteX7" fmla="*/ 1843321 w 6745768"/>
              <a:gd name="connsiteY7" fmla="*/ 2302040 h 2794242"/>
              <a:gd name="connsiteX8" fmla="*/ 1297241 w 6745768"/>
              <a:gd name="connsiteY8" fmla="*/ 2794243 h 2794242"/>
              <a:gd name="connsiteX9" fmla="*/ 1289525 w 6745768"/>
              <a:gd name="connsiteY9" fmla="*/ 2301903 h 2794242"/>
              <a:gd name="connsiteX0" fmla="*/ 1289525 w 6745768"/>
              <a:gd name="connsiteY0" fmla="*/ 2301903 h 2633547"/>
              <a:gd name="connsiteX1" fmla="*/ 182620 w 6745768"/>
              <a:gd name="connsiteY1" fmla="*/ 1797161 h 2633547"/>
              <a:gd name="connsiteX2" fmla="*/ 12857 w 6745768"/>
              <a:gd name="connsiteY2" fmla="*/ 794567 h 2633547"/>
              <a:gd name="connsiteX3" fmla="*/ 697283 w 6745768"/>
              <a:gd name="connsiteY3" fmla="*/ 56263 h 2633547"/>
              <a:gd name="connsiteX4" fmla="*/ 6042476 w 6745768"/>
              <a:gd name="connsiteY4" fmla="*/ 156302 h 2633547"/>
              <a:gd name="connsiteX5" fmla="*/ 6744264 w 6745768"/>
              <a:gd name="connsiteY5" fmla="*/ 865255 h 2633547"/>
              <a:gd name="connsiteX6" fmla="*/ 6299463 w 6745768"/>
              <a:gd name="connsiteY6" fmla="*/ 2129659 h 2633547"/>
              <a:gd name="connsiteX7" fmla="*/ 1843321 w 6745768"/>
              <a:gd name="connsiteY7" fmla="*/ 2302040 h 2633547"/>
              <a:gd name="connsiteX8" fmla="*/ 1297241 w 6745768"/>
              <a:gd name="connsiteY8" fmla="*/ 2633547 h 2633547"/>
              <a:gd name="connsiteX9" fmla="*/ 1289525 w 6745768"/>
              <a:gd name="connsiteY9" fmla="*/ 2301903 h 2633547"/>
              <a:gd name="connsiteX0" fmla="*/ 1289525 w 6745768"/>
              <a:gd name="connsiteY0" fmla="*/ 2301903 h 2588909"/>
              <a:gd name="connsiteX1" fmla="*/ 182620 w 6745768"/>
              <a:gd name="connsiteY1" fmla="*/ 1797161 h 2588909"/>
              <a:gd name="connsiteX2" fmla="*/ 12857 w 6745768"/>
              <a:gd name="connsiteY2" fmla="*/ 794567 h 2588909"/>
              <a:gd name="connsiteX3" fmla="*/ 697283 w 6745768"/>
              <a:gd name="connsiteY3" fmla="*/ 56263 h 2588909"/>
              <a:gd name="connsiteX4" fmla="*/ 6042476 w 6745768"/>
              <a:gd name="connsiteY4" fmla="*/ 156302 h 2588909"/>
              <a:gd name="connsiteX5" fmla="*/ 6744264 w 6745768"/>
              <a:gd name="connsiteY5" fmla="*/ 865255 h 2588909"/>
              <a:gd name="connsiteX6" fmla="*/ 6299463 w 6745768"/>
              <a:gd name="connsiteY6" fmla="*/ 2129659 h 2588909"/>
              <a:gd name="connsiteX7" fmla="*/ 1843321 w 6745768"/>
              <a:gd name="connsiteY7" fmla="*/ 2302040 h 2588909"/>
              <a:gd name="connsiteX8" fmla="*/ 1321290 w 6745768"/>
              <a:gd name="connsiteY8" fmla="*/ 2588909 h 2588909"/>
              <a:gd name="connsiteX9" fmla="*/ 1289525 w 6745768"/>
              <a:gd name="connsiteY9" fmla="*/ 2301903 h 2588909"/>
              <a:gd name="connsiteX0" fmla="*/ 1289525 w 6745768"/>
              <a:gd name="connsiteY0" fmla="*/ 2301903 h 2588909"/>
              <a:gd name="connsiteX1" fmla="*/ 182620 w 6745768"/>
              <a:gd name="connsiteY1" fmla="*/ 1797161 h 2588909"/>
              <a:gd name="connsiteX2" fmla="*/ 12857 w 6745768"/>
              <a:gd name="connsiteY2" fmla="*/ 794567 h 2588909"/>
              <a:gd name="connsiteX3" fmla="*/ 697283 w 6745768"/>
              <a:gd name="connsiteY3" fmla="*/ 56263 h 2588909"/>
              <a:gd name="connsiteX4" fmla="*/ 6042476 w 6745768"/>
              <a:gd name="connsiteY4" fmla="*/ 156302 h 2588909"/>
              <a:gd name="connsiteX5" fmla="*/ 6744264 w 6745768"/>
              <a:gd name="connsiteY5" fmla="*/ 865255 h 2588909"/>
              <a:gd name="connsiteX6" fmla="*/ 6299463 w 6745768"/>
              <a:gd name="connsiteY6" fmla="*/ 2129659 h 2588909"/>
              <a:gd name="connsiteX7" fmla="*/ 1843321 w 6745768"/>
              <a:gd name="connsiteY7" fmla="*/ 2302040 h 2588909"/>
              <a:gd name="connsiteX8" fmla="*/ 1321290 w 6745768"/>
              <a:gd name="connsiteY8" fmla="*/ 2588909 h 2588909"/>
              <a:gd name="connsiteX9" fmla="*/ 1289525 w 6745768"/>
              <a:gd name="connsiteY9" fmla="*/ 2301903 h 2588909"/>
              <a:gd name="connsiteX0" fmla="*/ 1289525 w 6813483"/>
              <a:gd name="connsiteY0" fmla="*/ 2301903 h 2588909"/>
              <a:gd name="connsiteX1" fmla="*/ 182620 w 6813483"/>
              <a:gd name="connsiteY1" fmla="*/ 1797161 h 2588909"/>
              <a:gd name="connsiteX2" fmla="*/ 12857 w 6813483"/>
              <a:gd name="connsiteY2" fmla="*/ 794567 h 2588909"/>
              <a:gd name="connsiteX3" fmla="*/ 697283 w 6813483"/>
              <a:gd name="connsiteY3" fmla="*/ 56263 h 2588909"/>
              <a:gd name="connsiteX4" fmla="*/ 6042476 w 6813483"/>
              <a:gd name="connsiteY4" fmla="*/ 156302 h 2588909"/>
              <a:gd name="connsiteX5" fmla="*/ 6744264 w 6813483"/>
              <a:gd name="connsiteY5" fmla="*/ 865255 h 2588909"/>
              <a:gd name="connsiteX6" fmla="*/ 6299463 w 6813483"/>
              <a:gd name="connsiteY6" fmla="*/ 2129659 h 2588909"/>
              <a:gd name="connsiteX7" fmla="*/ 1855346 w 6813483"/>
              <a:gd name="connsiteY7" fmla="*/ 2302040 h 2588909"/>
              <a:gd name="connsiteX8" fmla="*/ 1321290 w 6813483"/>
              <a:gd name="connsiteY8" fmla="*/ 2588909 h 2588909"/>
              <a:gd name="connsiteX9" fmla="*/ 1289525 w 6813483"/>
              <a:gd name="connsiteY9" fmla="*/ 2301903 h 2588909"/>
              <a:gd name="connsiteX0" fmla="*/ 1289525 w 6813483"/>
              <a:gd name="connsiteY0" fmla="*/ 2301903 h 2588909"/>
              <a:gd name="connsiteX1" fmla="*/ 182620 w 6813483"/>
              <a:gd name="connsiteY1" fmla="*/ 1797161 h 2588909"/>
              <a:gd name="connsiteX2" fmla="*/ 12857 w 6813483"/>
              <a:gd name="connsiteY2" fmla="*/ 794567 h 2588909"/>
              <a:gd name="connsiteX3" fmla="*/ 697283 w 6813483"/>
              <a:gd name="connsiteY3" fmla="*/ 56263 h 2588909"/>
              <a:gd name="connsiteX4" fmla="*/ 6042476 w 6813483"/>
              <a:gd name="connsiteY4" fmla="*/ 156302 h 2588909"/>
              <a:gd name="connsiteX5" fmla="*/ 6744264 w 6813483"/>
              <a:gd name="connsiteY5" fmla="*/ 865255 h 2588909"/>
              <a:gd name="connsiteX6" fmla="*/ 6299463 w 6813483"/>
              <a:gd name="connsiteY6" fmla="*/ 2129659 h 2588909"/>
              <a:gd name="connsiteX7" fmla="*/ 1855346 w 6813483"/>
              <a:gd name="connsiteY7" fmla="*/ 2302040 h 2588909"/>
              <a:gd name="connsiteX8" fmla="*/ 1321290 w 6813483"/>
              <a:gd name="connsiteY8" fmla="*/ 2588909 h 2588909"/>
              <a:gd name="connsiteX9" fmla="*/ 1289525 w 6813483"/>
              <a:gd name="connsiteY9" fmla="*/ 2301903 h 2588909"/>
              <a:gd name="connsiteX0" fmla="*/ 1289525 w 6745768"/>
              <a:gd name="connsiteY0" fmla="*/ 2301903 h 2588909"/>
              <a:gd name="connsiteX1" fmla="*/ 182620 w 6745768"/>
              <a:gd name="connsiteY1" fmla="*/ 1797161 h 2588909"/>
              <a:gd name="connsiteX2" fmla="*/ 12857 w 6745768"/>
              <a:gd name="connsiteY2" fmla="*/ 794567 h 2588909"/>
              <a:gd name="connsiteX3" fmla="*/ 697283 w 6745768"/>
              <a:gd name="connsiteY3" fmla="*/ 56263 h 2588909"/>
              <a:gd name="connsiteX4" fmla="*/ 6042476 w 6745768"/>
              <a:gd name="connsiteY4" fmla="*/ 156302 h 2588909"/>
              <a:gd name="connsiteX5" fmla="*/ 6744264 w 6745768"/>
              <a:gd name="connsiteY5" fmla="*/ 865255 h 2588909"/>
              <a:gd name="connsiteX6" fmla="*/ 6046952 w 6745768"/>
              <a:gd name="connsiteY6" fmla="*/ 2129659 h 2588909"/>
              <a:gd name="connsiteX7" fmla="*/ 1855346 w 6745768"/>
              <a:gd name="connsiteY7" fmla="*/ 2302040 h 2588909"/>
              <a:gd name="connsiteX8" fmla="*/ 1321290 w 6745768"/>
              <a:gd name="connsiteY8" fmla="*/ 2588909 h 2588909"/>
              <a:gd name="connsiteX9" fmla="*/ 1289525 w 6745768"/>
              <a:gd name="connsiteY9" fmla="*/ 2301903 h 2588909"/>
              <a:gd name="connsiteX0" fmla="*/ 1289525 w 6745768"/>
              <a:gd name="connsiteY0" fmla="*/ 2301903 h 2588909"/>
              <a:gd name="connsiteX1" fmla="*/ 182620 w 6745768"/>
              <a:gd name="connsiteY1" fmla="*/ 1797161 h 2588909"/>
              <a:gd name="connsiteX2" fmla="*/ 12857 w 6745768"/>
              <a:gd name="connsiteY2" fmla="*/ 794567 h 2588909"/>
              <a:gd name="connsiteX3" fmla="*/ 697283 w 6745768"/>
              <a:gd name="connsiteY3" fmla="*/ 56263 h 2588909"/>
              <a:gd name="connsiteX4" fmla="*/ 6042476 w 6745768"/>
              <a:gd name="connsiteY4" fmla="*/ 156302 h 2588909"/>
              <a:gd name="connsiteX5" fmla="*/ 6744264 w 6745768"/>
              <a:gd name="connsiteY5" fmla="*/ 865255 h 2588909"/>
              <a:gd name="connsiteX6" fmla="*/ 5926709 w 6745768"/>
              <a:gd name="connsiteY6" fmla="*/ 2129659 h 2588909"/>
              <a:gd name="connsiteX7" fmla="*/ 1855346 w 6745768"/>
              <a:gd name="connsiteY7" fmla="*/ 2302040 h 2588909"/>
              <a:gd name="connsiteX8" fmla="*/ 1321290 w 6745768"/>
              <a:gd name="connsiteY8" fmla="*/ 2588909 h 2588909"/>
              <a:gd name="connsiteX9" fmla="*/ 1289525 w 6745768"/>
              <a:gd name="connsiteY9" fmla="*/ 2301903 h 2588909"/>
              <a:gd name="connsiteX0" fmla="*/ 1289525 w 6745768"/>
              <a:gd name="connsiteY0" fmla="*/ 2301903 h 2555846"/>
              <a:gd name="connsiteX1" fmla="*/ 182620 w 6745768"/>
              <a:gd name="connsiteY1" fmla="*/ 1797161 h 2555846"/>
              <a:gd name="connsiteX2" fmla="*/ 12857 w 6745768"/>
              <a:gd name="connsiteY2" fmla="*/ 794567 h 2555846"/>
              <a:gd name="connsiteX3" fmla="*/ 697283 w 6745768"/>
              <a:gd name="connsiteY3" fmla="*/ 56263 h 2555846"/>
              <a:gd name="connsiteX4" fmla="*/ 6042476 w 6745768"/>
              <a:gd name="connsiteY4" fmla="*/ 156302 h 2555846"/>
              <a:gd name="connsiteX5" fmla="*/ 6744264 w 6745768"/>
              <a:gd name="connsiteY5" fmla="*/ 865255 h 2555846"/>
              <a:gd name="connsiteX6" fmla="*/ 5926709 w 6745768"/>
              <a:gd name="connsiteY6" fmla="*/ 2129659 h 2555846"/>
              <a:gd name="connsiteX7" fmla="*/ 1855346 w 6745768"/>
              <a:gd name="connsiteY7" fmla="*/ 2302040 h 2555846"/>
              <a:gd name="connsiteX8" fmla="*/ 1321290 w 6745768"/>
              <a:gd name="connsiteY8" fmla="*/ 2555846 h 2555846"/>
              <a:gd name="connsiteX9" fmla="*/ 1289525 w 6745768"/>
              <a:gd name="connsiteY9" fmla="*/ 2301903 h 2555846"/>
              <a:gd name="connsiteX0" fmla="*/ 1289525 w 6745768"/>
              <a:gd name="connsiteY0" fmla="*/ 2301903 h 2555846"/>
              <a:gd name="connsiteX1" fmla="*/ 182620 w 6745768"/>
              <a:gd name="connsiteY1" fmla="*/ 1797161 h 2555846"/>
              <a:gd name="connsiteX2" fmla="*/ 12857 w 6745768"/>
              <a:gd name="connsiteY2" fmla="*/ 794567 h 2555846"/>
              <a:gd name="connsiteX3" fmla="*/ 697283 w 6745768"/>
              <a:gd name="connsiteY3" fmla="*/ 56263 h 2555846"/>
              <a:gd name="connsiteX4" fmla="*/ 6042476 w 6745768"/>
              <a:gd name="connsiteY4" fmla="*/ 156302 h 2555846"/>
              <a:gd name="connsiteX5" fmla="*/ 6744264 w 6745768"/>
              <a:gd name="connsiteY5" fmla="*/ 865255 h 2555846"/>
              <a:gd name="connsiteX6" fmla="*/ 5926709 w 6745768"/>
              <a:gd name="connsiteY6" fmla="*/ 2129659 h 2555846"/>
              <a:gd name="connsiteX7" fmla="*/ 1855346 w 6745768"/>
              <a:gd name="connsiteY7" fmla="*/ 2302040 h 2555846"/>
              <a:gd name="connsiteX8" fmla="*/ 1321290 w 6745768"/>
              <a:gd name="connsiteY8" fmla="*/ 2555846 h 2555846"/>
              <a:gd name="connsiteX9" fmla="*/ 1289525 w 6745768"/>
              <a:gd name="connsiteY9" fmla="*/ 2301903 h 2555846"/>
              <a:gd name="connsiteX0" fmla="*/ 1289525 w 6745768"/>
              <a:gd name="connsiteY0" fmla="*/ 2301903 h 2522783"/>
              <a:gd name="connsiteX1" fmla="*/ 182620 w 6745768"/>
              <a:gd name="connsiteY1" fmla="*/ 1797161 h 2522783"/>
              <a:gd name="connsiteX2" fmla="*/ 12857 w 6745768"/>
              <a:gd name="connsiteY2" fmla="*/ 794567 h 2522783"/>
              <a:gd name="connsiteX3" fmla="*/ 697283 w 6745768"/>
              <a:gd name="connsiteY3" fmla="*/ 56263 h 2522783"/>
              <a:gd name="connsiteX4" fmla="*/ 6042476 w 6745768"/>
              <a:gd name="connsiteY4" fmla="*/ 156302 h 2522783"/>
              <a:gd name="connsiteX5" fmla="*/ 6744264 w 6745768"/>
              <a:gd name="connsiteY5" fmla="*/ 865255 h 2522783"/>
              <a:gd name="connsiteX6" fmla="*/ 5926709 w 6745768"/>
              <a:gd name="connsiteY6" fmla="*/ 2129659 h 2522783"/>
              <a:gd name="connsiteX7" fmla="*/ 1855346 w 6745768"/>
              <a:gd name="connsiteY7" fmla="*/ 2302040 h 2522783"/>
              <a:gd name="connsiteX8" fmla="*/ 1303420 w 6745768"/>
              <a:gd name="connsiteY8" fmla="*/ 2522783 h 2522783"/>
              <a:gd name="connsiteX9" fmla="*/ 1289525 w 6745768"/>
              <a:gd name="connsiteY9" fmla="*/ 2301903 h 2522783"/>
              <a:gd name="connsiteX0" fmla="*/ 1289525 w 6745768"/>
              <a:gd name="connsiteY0" fmla="*/ 2301903 h 2522783"/>
              <a:gd name="connsiteX1" fmla="*/ 182620 w 6745768"/>
              <a:gd name="connsiteY1" fmla="*/ 1797161 h 2522783"/>
              <a:gd name="connsiteX2" fmla="*/ 12857 w 6745768"/>
              <a:gd name="connsiteY2" fmla="*/ 794567 h 2522783"/>
              <a:gd name="connsiteX3" fmla="*/ 697283 w 6745768"/>
              <a:gd name="connsiteY3" fmla="*/ 56263 h 2522783"/>
              <a:gd name="connsiteX4" fmla="*/ 6042476 w 6745768"/>
              <a:gd name="connsiteY4" fmla="*/ 156302 h 2522783"/>
              <a:gd name="connsiteX5" fmla="*/ 6744264 w 6745768"/>
              <a:gd name="connsiteY5" fmla="*/ 865255 h 2522783"/>
              <a:gd name="connsiteX6" fmla="*/ 5926709 w 6745768"/>
              <a:gd name="connsiteY6" fmla="*/ 2129659 h 2522783"/>
              <a:gd name="connsiteX7" fmla="*/ 1855346 w 6745768"/>
              <a:gd name="connsiteY7" fmla="*/ 2302040 h 2522783"/>
              <a:gd name="connsiteX8" fmla="*/ 1303420 w 6745768"/>
              <a:gd name="connsiteY8" fmla="*/ 2522783 h 2522783"/>
              <a:gd name="connsiteX9" fmla="*/ 1289525 w 6745768"/>
              <a:gd name="connsiteY9" fmla="*/ 2301903 h 2522783"/>
              <a:gd name="connsiteX0" fmla="*/ 1289525 w 6745768"/>
              <a:gd name="connsiteY0" fmla="*/ 2301903 h 2522783"/>
              <a:gd name="connsiteX1" fmla="*/ 182620 w 6745768"/>
              <a:gd name="connsiteY1" fmla="*/ 1797161 h 2522783"/>
              <a:gd name="connsiteX2" fmla="*/ 12857 w 6745768"/>
              <a:gd name="connsiteY2" fmla="*/ 794567 h 2522783"/>
              <a:gd name="connsiteX3" fmla="*/ 697283 w 6745768"/>
              <a:gd name="connsiteY3" fmla="*/ 56263 h 2522783"/>
              <a:gd name="connsiteX4" fmla="*/ 6042476 w 6745768"/>
              <a:gd name="connsiteY4" fmla="*/ 156302 h 2522783"/>
              <a:gd name="connsiteX5" fmla="*/ 6744264 w 6745768"/>
              <a:gd name="connsiteY5" fmla="*/ 865255 h 2522783"/>
              <a:gd name="connsiteX6" fmla="*/ 5926709 w 6745768"/>
              <a:gd name="connsiteY6" fmla="*/ 2129659 h 2522783"/>
              <a:gd name="connsiteX7" fmla="*/ 2018095 w 6745768"/>
              <a:gd name="connsiteY7" fmla="*/ 2302040 h 2522783"/>
              <a:gd name="connsiteX8" fmla="*/ 1303420 w 6745768"/>
              <a:gd name="connsiteY8" fmla="*/ 2522783 h 2522783"/>
              <a:gd name="connsiteX9" fmla="*/ 1289525 w 6745768"/>
              <a:gd name="connsiteY9" fmla="*/ 2301903 h 2522783"/>
              <a:gd name="connsiteX0" fmla="*/ 1289525 w 6745768"/>
              <a:gd name="connsiteY0" fmla="*/ 2301903 h 2502083"/>
              <a:gd name="connsiteX1" fmla="*/ 182620 w 6745768"/>
              <a:gd name="connsiteY1" fmla="*/ 1797161 h 2502083"/>
              <a:gd name="connsiteX2" fmla="*/ 12857 w 6745768"/>
              <a:gd name="connsiteY2" fmla="*/ 794567 h 2502083"/>
              <a:gd name="connsiteX3" fmla="*/ 697283 w 6745768"/>
              <a:gd name="connsiteY3" fmla="*/ 56263 h 2502083"/>
              <a:gd name="connsiteX4" fmla="*/ 6042476 w 6745768"/>
              <a:gd name="connsiteY4" fmla="*/ 156302 h 2502083"/>
              <a:gd name="connsiteX5" fmla="*/ 6744264 w 6745768"/>
              <a:gd name="connsiteY5" fmla="*/ 865255 h 2502083"/>
              <a:gd name="connsiteX6" fmla="*/ 5926709 w 6745768"/>
              <a:gd name="connsiteY6" fmla="*/ 2129659 h 2502083"/>
              <a:gd name="connsiteX7" fmla="*/ 2018095 w 6745768"/>
              <a:gd name="connsiteY7" fmla="*/ 2302040 h 2502083"/>
              <a:gd name="connsiteX8" fmla="*/ 1303420 w 6745768"/>
              <a:gd name="connsiteY8" fmla="*/ 2502083 h 2502083"/>
              <a:gd name="connsiteX9" fmla="*/ 1289525 w 6745768"/>
              <a:gd name="connsiteY9" fmla="*/ 2301903 h 2502083"/>
              <a:gd name="connsiteX0" fmla="*/ 1198511 w 6749690"/>
              <a:gd name="connsiteY0" fmla="*/ 2291553 h 2502083"/>
              <a:gd name="connsiteX1" fmla="*/ 186542 w 6749690"/>
              <a:gd name="connsiteY1" fmla="*/ 1797161 h 2502083"/>
              <a:gd name="connsiteX2" fmla="*/ 16779 w 6749690"/>
              <a:gd name="connsiteY2" fmla="*/ 794567 h 2502083"/>
              <a:gd name="connsiteX3" fmla="*/ 701205 w 6749690"/>
              <a:gd name="connsiteY3" fmla="*/ 56263 h 2502083"/>
              <a:gd name="connsiteX4" fmla="*/ 6046398 w 6749690"/>
              <a:gd name="connsiteY4" fmla="*/ 156302 h 2502083"/>
              <a:gd name="connsiteX5" fmla="*/ 6748186 w 6749690"/>
              <a:gd name="connsiteY5" fmla="*/ 865255 h 2502083"/>
              <a:gd name="connsiteX6" fmla="*/ 5930631 w 6749690"/>
              <a:gd name="connsiteY6" fmla="*/ 2129659 h 2502083"/>
              <a:gd name="connsiteX7" fmla="*/ 2022017 w 6749690"/>
              <a:gd name="connsiteY7" fmla="*/ 2302040 h 2502083"/>
              <a:gd name="connsiteX8" fmla="*/ 1307342 w 6749690"/>
              <a:gd name="connsiteY8" fmla="*/ 2502083 h 2502083"/>
              <a:gd name="connsiteX9" fmla="*/ 1198511 w 6749690"/>
              <a:gd name="connsiteY9" fmla="*/ 2291553 h 2502083"/>
              <a:gd name="connsiteX0" fmla="*/ 1198511 w 6749690"/>
              <a:gd name="connsiteY0" fmla="*/ 2291553 h 2502083"/>
              <a:gd name="connsiteX1" fmla="*/ 186542 w 6749690"/>
              <a:gd name="connsiteY1" fmla="*/ 1797161 h 2502083"/>
              <a:gd name="connsiteX2" fmla="*/ 16779 w 6749690"/>
              <a:gd name="connsiteY2" fmla="*/ 794567 h 2502083"/>
              <a:gd name="connsiteX3" fmla="*/ 701205 w 6749690"/>
              <a:gd name="connsiteY3" fmla="*/ 56263 h 2502083"/>
              <a:gd name="connsiteX4" fmla="*/ 6046398 w 6749690"/>
              <a:gd name="connsiteY4" fmla="*/ 156302 h 2502083"/>
              <a:gd name="connsiteX5" fmla="*/ 6748186 w 6749690"/>
              <a:gd name="connsiteY5" fmla="*/ 865255 h 2502083"/>
              <a:gd name="connsiteX6" fmla="*/ 5930631 w 6749690"/>
              <a:gd name="connsiteY6" fmla="*/ 2129659 h 2502083"/>
              <a:gd name="connsiteX7" fmla="*/ 2022017 w 6749690"/>
              <a:gd name="connsiteY7" fmla="*/ 2302040 h 2502083"/>
              <a:gd name="connsiteX8" fmla="*/ 1307342 w 6749690"/>
              <a:gd name="connsiteY8" fmla="*/ 2502083 h 2502083"/>
              <a:gd name="connsiteX9" fmla="*/ 1198511 w 6749690"/>
              <a:gd name="connsiteY9" fmla="*/ 2291553 h 2502083"/>
              <a:gd name="connsiteX0" fmla="*/ 1188693 w 6739872"/>
              <a:gd name="connsiteY0" fmla="*/ 2291553 h 2502083"/>
              <a:gd name="connsiteX1" fmla="*/ 556806 w 6739872"/>
              <a:gd name="connsiteY1" fmla="*/ 2240036 h 2502083"/>
              <a:gd name="connsiteX2" fmla="*/ 176724 w 6739872"/>
              <a:gd name="connsiteY2" fmla="*/ 1797161 h 2502083"/>
              <a:gd name="connsiteX3" fmla="*/ 6961 w 6739872"/>
              <a:gd name="connsiteY3" fmla="*/ 794567 h 2502083"/>
              <a:gd name="connsiteX4" fmla="*/ 691387 w 6739872"/>
              <a:gd name="connsiteY4" fmla="*/ 56263 h 2502083"/>
              <a:gd name="connsiteX5" fmla="*/ 6036580 w 6739872"/>
              <a:gd name="connsiteY5" fmla="*/ 156302 h 2502083"/>
              <a:gd name="connsiteX6" fmla="*/ 6738368 w 6739872"/>
              <a:gd name="connsiteY6" fmla="*/ 865255 h 2502083"/>
              <a:gd name="connsiteX7" fmla="*/ 5920813 w 6739872"/>
              <a:gd name="connsiteY7" fmla="*/ 2129659 h 2502083"/>
              <a:gd name="connsiteX8" fmla="*/ 2012199 w 6739872"/>
              <a:gd name="connsiteY8" fmla="*/ 2302040 h 2502083"/>
              <a:gd name="connsiteX9" fmla="*/ 1297524 w 6739872"/>
              <a:gd name="connsiteY9" fmla="*/ 2502083 h 2502083"/>
              <a:gd name="connsiteX10" fmla="*/ 1188693 w 6739872"/>
              <a:gd name="connsiteY10" fmla="*/ 2291553 h 2502083"/>
              <a:gd name="connsiteX0" fmla="*/ 1188693 w 6739872"/>
              <a:gd name="connsiteY0" fmla="*/ 2291553 h 2502083"/>
              <a:gd name="connsiteX1" fmla="*/ 556806 w 6739872"/>
              <a:gd name="connsiteY1" fmla="*/ 2240036 h 2502083"/>
              <a:gd name="connsiteX2" fmla="*/ 176724 w 6739872"/>
              <a:gd name="connsiteY2" fmla="*/ 1797161 h 2502083"/>
              <a:gd name="connsiteX3" fmla="*/ 6961 w 6739872"/>
              <a:gd name="connsiteY3" fmla="*/ 794567 h 2502083"/>
              <a:gd name="connsiteX4" fmla="*/ 691387 w 6739872"/>
              <a:gd name="connsiteY4" fmla="*/ 56263 h 2502083"/>
              <a:gd name="connsiteX5" fmla="*/ 6036580 w 6739872"/>
              <a:gd name="connsiteY5" fmla="*/ 156302 h 2502083"/>
              <a:gd name="connsiteX6" fmla="*/ 6738368 w 6739872"/>
              <a:gd name="connsiteY6" fmla="*/ 865255 h 2502083"/>
              <a:gd name="connsiteX7" fmla="*/ 5920813 w 6739872"/>
              <a:gd name="connsiteY7" fmla="*/ 2129659 h 2502083"/>
              <a:gd name="connsiteX8" fmla="*/ 2012199 w 6739872"/>
              <a:gd name="connsiteY8" fmla="*/ 2302040 h 2502083"/>
              <a:gd name="connsiteX9" fmla="*/ 1297524 w 6739872"/>
              <a:gd name="connsiteY9" fmla="*/ 2502083 h 2502083"/>
              <a:gd name="connsiteX10" fmla="*/ 1188693 w 6739872"/>
              <a:gd name="connsiteY10" fmla="*/ 2291553 h 2502083"/>
              <a:gd name="connsiteX0" fmla="*/ 1187858 w 6739037"/>
              <a:gd name="connsiteY0" fmla="*/ 2291553 h 2502083"/>
              <a:gd name="connsiteX1" fmla="*/ 429511 w 6739037"/>
              <a:gd name="connsiteY1" fmla="*/ 2224594 h 2502083"/>
              <a:gd name="connsiteX2" fmla="*/ 175889 w 6739037"/>
              <a:gd name="connsiteY2" fmla="*/ 1797161 h 2502083"/>
              <a:gd name="connsiteX3" fmla="*/ 6126 w 6739037"/>
              <a:gd name="connsiteY3" fmla="*/ 794567 h 2502083"/>
              <a:gd name="connsiteX4" fmla="*/ 690552 w 6739037"/>
              <a:gd name="connsiteY4" fmla="*/ 56263 h 2502083"/>
              <a:gd name="connsiteX5" fmla="*/ 6035745 w 6739037"/>
              <a:gd name="connsiteY5" fmla="*/ 156302 h 2502083"/>
              <a:gd name="connsiteX6" fmla="*/ 6737533 w 6739037"/>
              <a:gd name="connsiteY6" fmla="*/ 865255 h 2502083"/>
              <a:gd name="connsiteX7" fmla="*/ 5919978 w 6739037"/>
              <a:gd name="connsiteY7" fmla="*/ 2129659 h 2502083"/>
              <a:gd name="connsiteX8" fmla="*/ 2011364 w 6739037"/>
              <a:gd name="connsiteY8" fmla="*/ 2302040 h 2502083"/>
              <a:gd name="connsiteX9" fmla="*/ 1296689 w 6739037"/>
              <a:gd name="connsiteY9" fmla="*/ 2502083 h 2502083"/>
              <a:gd name="connsiteX10" fmla="*/ 1187858 w 6739037"/>
              <a:gd name="connsiteY10" fmla="*/ 2291553 h 2502083"/>
              <a:gd name="connsiteX0" fmla="*/ 1187716 w 6738895"/>
              <a:gd name="connsiteY0" fmla="*/ 2291553 h 2502083"/>
              <a:gd name="connsiteX1" fmla="*/ 404579 w 6738895"/>
              <a:gd name="connsiteY1" fmla="*/ 2177299 h 2502083"/>
              <a:gd name="connsiteX2" fmla="*/ 175747 w 6738895"/>
              <a:gd name="connsiteY2" fmla="*/ 1797161 h 2502083"/>
              <a:gd name="connsiteX3" fmla="*/ 5984 w 6738895"/>
              <a:gd name="connsiteY3" fmla="*/ 794567 h 2502083"/>
              <a:gd name="connsiteX4" fmla="*/ 690410 w 6738895"/>
              <a:gd name="connsiteY4" fmla="*/ 56263 h 2502083"/>
              <a:gd name="connsiteX5" fmla="*/ 6035603 w 6738895"/>
              <a:gd name="connsiteY5" fmla="*/ 156302 h 2502083"/>
              <a:gd name="connsiteX6" fmla="*/ 6737391 w 6738895"/>
              <a:gd name="connsiteY6" fmla="*/ 865255 h 2502083"/>
              <a:gd name="connsiteX7" fmla="*/ 5919836 w 6738895"/>
              <a:gd name="connsiteY7" fmla="*/ 2129659 h 2502083"/>
              <a:gd name="connsiteX8" fmla="*/ 2011222 w 6738895"/>
              <a:gd name="connsiteY8" fmla="*/ 2302040 h 2502083"/>
              <a:gd name="connsiteX9" fmla="*/ 1296547 w 6738895"/>
              <a:gd name="connsiteY9" fmla="*/ 2502083 h 2502083"/>
              <a:gd name="connsiteX10" fmla="*/ 1187716 w 6738895"/>
              <a:gd name="connsiteY10" fmla="*/ 2291553 h 2502083"/>
              <a:gd name="connsiteX0" fmla="*/ 1187716 w 6738895"/>
              <a:gd name="connsiteY0" fmla="*/ 2291553 h 2502083"/>
              <a:gd name="connsiteX1" fmla="*/ 404579 w 6738895"/>
              <a:gd name="connsiteY1" fmla="*/ 2177299 h 2502083"/>
              <a:gd name="connsiteX2" fmla="*/ 175747 w 6738895"/>
              <a:gd name="connsiteY2" fmla="*/ 1797161 h 2502083"/>
              <a:gd name="connsiteX3" fmla="*/ 5984 w 6738895"/>
              <a:gd name="connsiteY3" fmla="*/ 794567 h 2502083"/>
              <a:gd name="connsiteX4" fmla="*/ 690410 w 6738895"/>
              <a:gd name="connsiteY4" fmla="*/ 56263 h 2502083"/>
              <a:gd name="connsiteX5" fmla="*/ 6035603 w 6738895"/>
              <a:gd name="connsiteY5" fmla="*/ 156302 h 2502083"/>
              <a:gd name="connsiteX6" fmla="*/ 6737391 w 6738895"/>
              <a:gd name="connsiteY6" fmla="*/ 865255 h 2502083"/>
              <a:gd name="connsiteX7" fmla="*/ 5919836 w 6738895"/>
              <a:gd name="connsiteY7" fmla="*/ 2129659 h 2502083"/>
              <a:gd name="connsiteX8" fmla="*/ 2011222 w 6738895"/>
              <a:gd name="connsiteY8" fmla="*/ 2302040 h 2502083"/>
              <a:gd name="connsiteX9" fmla="*/ 1296547 w 6738895"/>
              <a:gd name="connsiteY9" fmla="*/ 2502083 h 2502083"/>
              <a:gd name="connsiteX10" fmla="*/ 1187716 w 6738895"/>
              <a:gd name="connsiteY10" fmla="*/ 2291553 h 2502083"/>
              <a:gd name="connsiteX0" fmla="*/ 1187716 w 6738895"/>
              <a:gd name="connsiteY0" fmla="*/ 2291553 h 2502083"/>
              <a:gd name="connsiteX1" fmla="*/ 404579 w 6738895"/>
              <a:gd name="connsiteY1" fmla="*/ 2177299 h 2502083"/>
              <a:gd name="connsiteX2" fmla="*/ 175747 w 6738895"/>
              <a:gd name="connsiteY2" fmla="*/ 1797161 h 2502083"/>
              <a:gd name="connsiteX3" fmla="*/ 5984 w 6738895"/>
              <a:gd name="connsiteY3" fmla="*/ 794567 h 2502083"/>
              <a:gd name="connsiteX4" fmla="*/ 690410 w 6738895"/>
              <a:gd name="connsiteY4" fmla="*/ 56263 h 2502083"/>
              <a:gd name="connsiteX5" fmla="*/ 6035603 w 6738895"/>
              <a:gd name="connsiteY5" fmla="*/ 156302 h 2502083"/>
              <a:gd name="connsiteX6" fmla="*/ 6737391 w 6738895"/>
              <a:gd name="connsiteY6" fmla="*/ 865255 h 2502083"/>
              <a:gd name="connsiteX7" fmla="*/ 5919836 w 6738895"/>
              <a:gd name="connsiteY7" fmla="*/ 2129659 h 2502083"/>
              <a:gd name="connsiteX8" fmla="*/ 2011222 w 6738895"/>
              <a:gd name="connsiteY8" fmla="*/ 2302040 h 2502083"/>
              <a:gd name="connsiteX9" fmla="*/ 1296547 w 6738895"/>
              <a:gd name="connsiteY9" fmla="*/ 2502083 h 2502083"/>
              <a:gd name="connsiteX10" fmla="*/ 1187716 w 6738895"/>
              <a:gd name="connsiteY10" fmla="*/ 2291553 h 2502083"/>
              <a:gd name="connsiteX0" fmla="*/ 1187716 w 6738895"/>
              <a:gd name="connsiteY0" fmla="*/ 2291553 h 2502083"/>
              <a:gd name="connsiteX1" fmla="*/ 404579 w 6738895"/>
              <a:gd name="connsiteY1" fmla="*/ 2177299 h 2502083"/>
              <a:gd name="connsiteX2" fmla="*/ 175747 w 6738895"/>
              <a:gd name="connsiteY2" fmla="*/ 1797161 h 2502083"/>
              <a:gd name="connsiteX3" fmla="*/ 5984 w 6738895"/>
              <a:gd name="connsiteY3" fmla="*/ 794567 h 2502083"/>
              <a:gd name="connsiteX4" fmla="*/ 690410 w 6738895"/>
              <a:gd name="connsiteY4" fmla="*/ 56263 h 2502083"/>
              <a:gd name="connsiteX5" fmla="*/ 6035603 w 6738895"/>
              <a:gd name="connsiteY5" fmla="*/ 156302 h 2502083"/>
              <a:gd name="connsiteX6" fmla="*/ 6737391 w 6738895"/>
              <a:gd name="connsiteY6" fmla="*/ 865255 h 2502083"/>
              <a:gd name="connsiteX7" fmla="*/ 5919836 w 6738895"/>
              <a:gd name="connsiteY7" fmla="*/ 2129659 h 2502083"/>
              <a:gd name="connsiteX8" fmla="*/ 2011222 w 6738895"/>
              <a:gd name="connsiteY8" fmla="*/ 2302040 h 2502083"/>
              <a:gd name="connsiteX9" fmla="*/ 1296547 w 6738895"/>
              <a:gd name="connsiteY9" fmla="*/ 2502083 h 2502083"/>
              <a:gd name="connsiteX10" fmla="*/ 1187716 w 6738895"/>
              <a:gd name="connsiteY10" fmla="*/ 2291553 h 2502083"/>
              <a:gd name="connsiteX0" fmla="*/ 1188071 w 6739250"/>
              <a:gd name="connsiteY0" fmla="*/ 2291553 h 2502083"/>
              <a:gd name="connsiteX1" fmla="*/ 464950 w 6739250"/>
              <a:gd name="connsiteY1" fmla="*/ 2162792 h 2502083"/>
              <a:gd name="connsiteX2" fmla="*/ 176102 w 6739250"/>
              <a:gd name="connsiteY2" fmla="*/ 1797161 h 2502083"/>
              <a:gd name="connsiteX3" fmla="*/ 6339 w 6739250"/>
              <a:gd name="connsiteY3" fmla="*/ 794567 h 2502083"/>
              <a:gd name="connsiteX4" fmla="*/ 690765 w 6739250"/>
              <a:gd name="connsiteY4" fmla="*/ 56263 h 2502083"/>
              <a:gd name="connsiteX5" fmla="*/ 6035958 w 6739250"/>
              <a:gd name="connsiteY5" fmla="*/ 156302 h 2502083"/>
              <a:gd name="connsiteX6" fmla="*/ 6737746 w 6739250"/>
              <a:gd name="connsiteY6" fmla="*/ 865255 h 2502083"/>
              <a:gd name="connsiteX7" fmla="*/ 5920191 w 6739250"/>
              <a:gd name="connsiteY7" fmla="*/ 2129659 h 2502083"/>
              <a:gd name="connsiteX8" fmla="*/ 2011577 w 6739250"/>
              <a:gd name="connsiteY8" fmla="*/ 2302040 h 2502083"/>
              <a:gd name="connsiteX9" fmla="*/ 1296902 w 6739250"/>
              <a:gd name="connsiteY9" fmla="*/ 2502083 h 2502083"/>
              <a:gd name="connsiteX10" fmla="*/ 1188071 w 6739250"/>
              <a:gd name="connsiteY10" fmla="*/ 2291553 h 2502083"/>
              <a:gd name="connsiteX0" fmla="*/ 1218613 w 6769792"/>
              <a:gd name="connsiteY0" fmla="*/ 2291553 h 2502083"/>
              <a:gd name="connsiteX1" fmla="*/ 495492 w 6769792"/>
              <a:gd name="connsiteY1" fmla="*/ 2162792 h 2502083"/>
              <a:gd name="connsiteX2" fmla="*/ 134625 w 6769792"/>
              <a:gd name="connsiteY2" fmla="*/ 1835847 h 2502083"/>
              <a:gd name="connsiteX3" fmla="*/ 36881 w 6769792"/>
              <a:gd name="connsiteY3" fmla="*/ 794567 h 2502083"/>
              <a:gd name="connsiteX4" fmla="*/ 721307 w 6769792"/>
              <a:gd name="connsiteY4" fmla="*/ 56263 h 2502083"/>
              <a:gd name="connsiteX5" fmla="*/ 6066500 w 6769792"/>
              <a:gd name="connsiteY5" fmla="*/ 156302 h 2502083"/>
              <a:gd name="connsiteX6" fmla="*/ 6768288 w 6769792"/>
              <a:gd name="connsiteY6" fmla="*/ 865255 h 2502083"/>
              <a:gd name="connsiteX7" fmla="*/ 5950733 w 6769792"/>
              <a:gd name="connsiteY7" fmla="*/ 2129659 h 2502083"/>
              <a:gd name="connsiteX8" fmla="*/ 2042119 w 6769792"/>
              <a:gd name="connsiteY8" fmla="*/ 2302040 h 2502083"/>
              <a:gd name="connsiteX9" fmla="*/ 1327444 w 6769792"/>
              <a:gd name="connsiteY9" fmla="*/ 2502083 h 2502083"/>
              <a:gd name="connsiteX10" fmla="*/ 1218613 w 6769792"/>
              <a:gd name="connsiteY10" fmla="*/ 2291553 h 2502083"/>
              <a:gd name="connsiteX0" fmla="*/ 1218613 w 6769097"/>
              <a:gd name="connsiteY0" fmla="*/ 2270200 h 2480730"/>
              <a:gd name="connsiteX1" fmla="*/ 495492 w 6769097"/>
              <a:gd name="connsiteY1" fmla="*/ 2141439 h 2480730"/>
              <a:gd name="connsiteX2" fmla="*/ 134625 w 6769097"/>
              <a:gd name="connsiteY2" fmla="*/ 1814494 h 2480730"/>
              <a:gd name="connsiteX3" fmla="*/ 36881 w 6769097"/>
              <a:gd name="connsiteY3" fmla="*/ 773214 h 2480730"/>
              <a:gd name="connsiteX4" fmla="*/ 721307 w 6769097"/>
              <a:gd name="connsiteY4" fmla="*/ 34910 h 2480730"/>
              <a:gd name="connsiteX5" fmla="*/ 5609353 w 6769097"/>
              <a:gd name="connsiteY5" fmla="*/ 127244 h 2480730"/>
              <a:gd name="connsiteX6" fmla="*/ 6768288 w 6769097"/>
              <a:gd name="connsiteY6" fmla="*/ 843902 h 2480730"/>
              <a:gd name="connsiteX7" fmla="*/ 5950733 w 6769097"/>
              <a:gd name="connsiteY7" fmla="*/ 2108306 h 2480730"/>
              <a:gd name="connsiteX8" fmla="*/ 2042119 w 6769097"/>
              <a:gd name="connsiteY8" fmla="*/ 2280687 h 2480730"/>
              <a:gd name="connsiteX9" fmla="*/ 1327444 w 6769097"/>
              <a:gd name="connsiteY9" fmla="*/ 2480730 h 2480730"/>
              <a:gd name="connsiteX10" fmla="*/ 1218613 w 6769097"/>
              <a:gd name="connsiteY10" fmla="*/ 2270200 h 2480730"/>
              <a:gd name="connsiteX0" fmla="*/ 1218613 w 6571897"/>
              <a:gd name="connsiteY0" fmla="*/ 2290477 h 2501007"/>
              <a:gd name="connsiteX1" fmla="*/ 495492 w 6571897"/>
              <a:gd name="connsiteY1" fmla="*/ 2161716 h 2501007"/>
              <a:gd name="connsiteX2" fmla="*/ 134625 w 6571897"/>
              <a:gd name="connsiteY2" fmla="*/ 1834771 h 2501007"/>
              <a:gd name="connsiteX3" fmla="*/ 36881 w 6571897"/>
              <a:gd name="connsiteY3" fmla="*/ 793491 h 2501007"/>
              <a:gd name="connsiteX4" fmla="*/ 721307 w 6571897"/>
              <a:gd name="connsiteY4" fmla="*/ 55187 h 2501007"/>
              <a:gd name="connsiteX5" fmla="*/ 5609353 w 6571897"/>
              <a:gd name="connsiteY5" fmla="*/ 147521 h 2501007"/>
              <a:gd name="connsiteX6" fmla="*/ 6563360 w 6571897"/>
              <a:gd name="connsiteY6" fmla="*/ 894996 h 2501007"/>
              <a:gd name="connsiteX7" fmla="*/ 5950733 w 6571897"/>
              <a:gd name="connsiteY7" fmla="*/ 2128583 h 2501007"/>
              <a:gd name="connsiteX8" fmla="*/ 2042119 w 6571897"/>
              <a:gd name="connsiteY8" fmla="*/ 2300964 h 2501007"/>
              <a:gd name="connsiteX9" fmla="*/ 1327444 w 6571897"/>
              <a:gd name="connsiteY9" fmla="*/ 2501007 h 2501007"/>
              <a:gd name="connsiteX10" fmla="*/ 1218613 w 6571897"/>
              <a:gd name="connsiteY10" fmla="*/ 2290477 h 2501007"/>
              <a:gd name="connsiteX0" fmla="*/ 1218613 w 6567563"/>
              <a:gd name="connsiteY0" fmla="*/ 2246415 h 2456945"/>
              <a:gd name="connsiteX1" fmla="*/ 495492 w 6567563"/>
              <a:gd name="connsiteY1" fmla="*/ 2117654 h 2456945"/>
              <a:gd name="connsiteX2" fmla="*/ 134625 w 6567563"/>
              <a:gd name="connsiteY2" fmla="*/ 1790709 h 2456945"/>
              <a:gd name="connsiteX3" fmla="*/ 36881 w 6567563"/>
              <a:gd name="connsiteY3" fmla="*/ 749429 h 2456945"/>
              <a:gd name="connsiteX4" fmla="*/ 721307 w 6567563"/>
              <a:gd name="connsiteY4" fmla="*/ 11125 h 2456945"/>
              <a:gd name="connsiteX5" fmla="*/ 5483243 w 6567563"/>
              <a:gd name="connsiteY5" fmla="*/ 342289 h 2456945"/>
              <a:gd name="connsiteX6" fmla="*/ 6563360 w 6567563"/>
              <a:gd name="connsiteY6" fmla="*/ 850934 h 2456945"/>
              <a:gd name="connsiteX7" fmla="*/ 5950733 w 6567563"/>
              <a:gd name="connsiteY7" fmla="*/ 2084521 h 2456945"/>
              <a:gd name="connsiteX8" fmla="*/ 2042119 w 6567563"/>
              <a:gd name="connsiteY8" fmla="*/ 2256902 h 2456945"/>
              <a:gd name="connsiteX9" fmla="*/ 1327444 w 6567563"/>
              <a:gd name="connsiteY9" fmla="*/ 2456945 h 2456945"/>
              <a:gd name="connsiteX10" fmla="*/ 1218613 w 6567563"/>
              <a:gd name="connsiteY10" fmla="*/ 2246415 h 2456945"/>
              <a:gd name="connsiteX0" fmla="*/ 1261070 w 6608712"/>
              <a:gd name="connsiteY0" fmla="*/ 2071877 h 2282407"/>
              <a:gd name="connsiteX1" fmla="*/ 537949 w 6608712"/>
              <a:gd name="connsiteY1" fmla="*/ 1943116 h 2282407"/>
              <a:gd name="connsiteX2" fmla="*/ 177082 w 6608712"/>
              <a:gd name="connsiteY2" fmla="*/ 1616171 h 2282407"/>
              <a:gd name="connsiteX3" fmla="*/ 79338 w 6608712"/>
              <a:gd name="connsiteY3" fmla="*/ 574891 h 2282407"/>
              <a:gd name="connsiteX4" fmla="*/ 1347021 w 6608712"/>
              <a:gd name="connsiteY4" fmla="*/ 21487 h 2282407"/>
              <a:gd name="connsiteX5" fmla="*/ 5525700 w 6608712"/>
              <a:gd name="connsiteY5" fmla="*/ 167751 h 2282407"/>
              <a:gd name="connsiteX6" fmla="*/ 6605817 w 6608712"/>
              <a:gd name="connsiteY6" fmla="*/ 676396 h 2282407"/>
              <a:gd name="connsiteX7" fmla="*/ 5993190 w 6608712"/>
              <a:gd name="connsiteY7" fmla="*/ 1909983 h 2282407"/>
              <a:gd name="connsiteX8" fmla="*/ 2084576 w 6608712"/>
              <a:gd name="connsiteY8" fmla="*/ 2082364 h 2282407"/>
              <a:gd name="connsiteX9" fmla="*/ 1369901 w 6608712"/>
              <a:gd name="connsiteY9" fmla="*/ 2282407 h 2282407"/>
              <a:gd name="connsiteX10" fmla="*/ 1261070 w 6608712"/>
              <a:gd name="connsiteY10" fmla="*/ 2071877 h 2282407"/>
              <a:gd name="connsiteX0" fmla="*/ 1223256 w 6570898"/>
              <a:gd name="connsiteY0" fmla="*/ 2072393 h 2282923"/>
              <a:gd name="connsiteX1" fmla="*/ 500135 w 6570898"/>
              <a:gd name="connsiteY1" fmla="*/ 1943632 h 2282923"/>
              <a:gd name="connsiteX2" fmla="*/ 139268 w 6570898"/>
              <a:gd name="connsiteY2" fmla="*/ 1616687 h 2282923"/>
              <a:gd name="connsiteX3" fmla="*/ 88816 w 6570898"/>
              <a:gd name="connsiteY3" fmla="*/ 583111 h 2282923"/>
              <a:gd name="connsiteX4" fmla="*/ 1309207 w 6570898"/>
              <a:gd name="connsiteY4" fmla="*/ 22003 h 2282923"/>
              <a:gd name="connsiteX5" fmla="*/ 5487886 w 6570898"/>
              <a:gd name="connsiteY5" fmla="*/ 168267 h 2282923"/>
              <a:gd name="connsiteX6" fmla="*/ 6568003 w 6570898"/>
              <a:gd name="connsiteY6" fmla="*/ 676912 h 2282923"/>
              <a:gd name="connsiteX7" fmla="*/ 5955376 w 6570898"/>
              <a:gd name="connsiteY7" fmla="*/ 1910499 h 2282923"/>
              <a:gd name="connsiteX8" fmla="*/ 2046762 w 6570898"/>
              <a:gd name="connsiteY8" fmla="*/ 2082880 h 2282923"/>
              <a:gd name="connsiteX9" fmla="*/ 1332087 w 6570898"/>
              <a:gd name="connsiteY9" fmla="*/ 2282923 h 2282923"/>
              <a:gd name="connsiteX10" fmla="*/ 1223256 w 6570898"/>
              <a:gd name="connsiteY10" fmla="*/ 2072393 h 2282923"/>
              <a:gd name="connsiteX0" fmla="*/ 1223256 w 6602187"/>
              <a:gd name="connsiteY0" fmla="*/ 2076033 h 2286563"/>
              <a:gd name="connsiteX1" fmla="*/ 500135 w 6602187"/>
              <a:gd name="connsiteY1" fmla="*/ 1947272 h 2286563"/>
              <a:gd name="connsiteX2" fmla="*/ 139268 w 6602187"/>
              <a:gd name="connsiteY2" fmla="*/ 1620327 h 2286563"/>
              <a:gd name="connsiteX3" fmla="*/ 88816 w 6602187"/>
              <a:gd name="connsiteY3" fmla="*/ 586751 h 2286563"/>
              <a:gd name="connsiteX4" fmla="*/ 1309207 w 6602187"/>
              <a:gd name="connsiteY4" fmla="*/ 25643 h 2286563"/>
              <a:gd name="connsiteX5" fmla="*/ 5487886 w 6602187"/>
              <a:gd name="connsiteY5" fmla="*/ 171907 h 2286563"/>
              <a:gd name="connsiteX6" fmla="*/ 6599531 w 6602187"/>
              <a:gd name="connsiteY6" fmla="*/ 850044 h 2286563"/>
              <a:gd name="connsiteX7" fmla="*/ 5955376 w 6602187"/>
              <a:gd name="connsiteY7" fmla="*/ 1914139 h 2286563"/>
              <a:gd name="connsiteX8" fmla="*/ 2046762 w 6602187"/>
              <a:gd name="connsiteY8" fmla="*/ 2086520 h 2286563"/>
              <a:gd name="connsiteX9" fmla="*/ 1332087 w 6602187"/>
              <a:gd name="connsiteY9" fmla="*/ 2286563 h 2286563"/>
              <a:gd name="connsiteX10" fmla="*/ 1223256 w 6602187"/>
              <a:gd name="connsiteY10" fmla="*/ 2076033 h 2286563"/>
              <a:gd name="connsiteX0" fmla="*/ 1223256 w 6600330"/>
              <a:gd name="connsiteY0" fmla="*/ 2076033 h 2286563"/>
              <a:gd name="connsiteX1" fmla="*/ 500135 w 6600330"/>
              <a:gd name="connsiteY1" fmla="*/ 1947272 h 2286563"/>
              <a:gd name="connsiteX2" fmla="*/ 139268 w 6600330"/>
              <a:gd name="connsiteY2" fmla="*/ 1620327 h 2286563"/>
              <a:gd name="connsiteX3" fmla="*/ 88816 w 6600330"/>
              <a:gd name="connsiteY3" fmla="*/ 586751 h 2286563"/>
              <a:gd name="connsiteX4" fmla="*/ 1309207 w 6600330"/>
              <a:gd name="connsiteY4" fmla="*/ 25643 h 2286563"/>
              <a:gd name="connsiteX5" fmla="*/ 5487886 w 6600330"/>
              <a:gd name="connsiteY5" fmla="*/ 171907 h 2286563"/>
              <a:gd name="connsiteX6" fmla="*/ 6599531 w 6600330"/>
              <a:gd name="connsiteY6" fmla="*/ 850044 h 2286563"/>
              <a:gd name="connsiteX7" fmla="*/ 5955376 w 6600330"/>
              <a:gd name="connsiteY7" fmla="*/ 1914139 h 2286563"/>
              <a:gd name="connsiteX8" fmla="*/ 2046762 w 6600330"/>
              <a:gd name="connsiteY8" fmla="*/ 2086520 h 2286563"/>
              <a:gd name="connsiteX9" fmla="*/ 1332087 w 6600330"/>
              <a:gd name="connsiteY9" fmla="*/ 2286563 h 2286563"/>
              <a:gd name="connsiteX10" fmla="*/ 1223256 w 6600330"/>
              <a:gd name="connsiteY10" fmla="*/ 2076033 h 2286563"/>
              <a:gd name="connsiteX0" fmla="*/ 1223256 w 6623012"/>
              <a:gd name="connsiteY0" fmla="*/ 2076033 h 2286563"/>
              <a:gd name="connsiteX1" fmla="*/ 500135 w 6623012"/>
              <a:gd name="connsiteY1" fmla="*/ 1947272 h 2286563"/>
              <a:gd name="connsiteX2" fmla="*/ 139268 w 6623012"/>
              <a:gd name="connsiteY2" fmla="*/ 1620327 h 2286563"/>
              <a:gd name="connsiteX3" fmla="*/ 88816 w 6623012"/>
              <a:gd name="connsiteY3" fmla="*/ 586751 h 2286563"/>
              <a:gd name="connsiteX4" fmla="*/ 1309207 w 6623012"/>
              <a:gd name="connsiteY4" fmla="*/ 25643 h 2286563"/>
              <a:gd name="connsiteX5" fmla="*/ 5487886 w 6623012"/>
              <a:gd name="connsiteY5" fmla="*/ 171907 h 2286563"/>
              <a:gd name="connsiteX6" fmla="*/ 6599531 w 6623012"/>
              <a:gd name="connsiteY6" fmla="*/ 850044 h 2286563"/>
              <a:gd name="connsiteX7" fmla="*/ 5955376 w 6623012"/>
              <a:gd name="connsiteY7" fmla="*/ 1914139 h 2286563"/>
              <a:gd name="connsiteX8" fmla="*/ 2046762 w 6623012"/>
              <a:gd name="connsiteY8" fmla="*/ 2086520 h 2286563"/>
              <a:gd name="connsiteX9" fmla="*/ 1332087 w 6623012"/>
              <a:gd name="connsiteY9" fmla="*/ 2286563 h 2286563"/>
              <a:gd name="connsiteX10" fmla="*/ 1223256 w 6623012"/>
              <a:gd name="connsiteY10" fmla="*/ 2076033 h 2286563"/>
              <a:gd name="connsiteX0" fmla="*/ 1223256 w 6600330"/>
              <a:gd name="connsiteY0" fmla="*/ 2076033 h 2286563"/>
              <a:gd name="connsiteX1" fmla="*/ 500135 w 6600330"/>
              <a:gd name="connsiteY1" fmla="*/ 1947272 h 2286563"/>
              <a:gd name="connsiteX2" fmla="*/ 139268 w 6600330"/>
              <a:gd name="connsiteY2" fmla="*/ 1620327 h 2286563"/>
              <a:gd name="connsiteX3" fmla="*/ 88816 w 6600330"/>
              <a:gd name="connsiteY3" fmla="*/ 586751 h 2286563"/>
              <a:gd name="connsiteX4" fmla="*/ 1309207 w 6600330"/>
              <a:gd name="connsiteY4" fmla="*/ 25643 h 2286563"/>
              <a:gd name="connsiteX5" fmla="*/ 5487886 w 6600330"/>
              <a:gd name="connsiteY5" fmla="*/ 171907 h 2286563"/>
              <a:gd name="connsiteX6" fmla="*/ 6599531 w 6600330"/>
              <a:gd name="connsiteY6" fmla="*/ 850044 h 2286563"/>
              <a:gd name="connsiteX7" fmla="*/ 5955376 w 6600330"/>
              <a:gd name="connsiteY7" fmla="*/ 1914139 h 2286563"/>
              <a:gd name="connsiteX8" fmla="*/ 2046762 w 6600330"/>
              <a:gd name="connsiteY8" fmla="*/ 2086520 h 2286563"/>
              <a:gd name="connsiteX9" fmla="*/ 1332087 w 6600330"/>
              <a:gd name="connsiteY9" fmla="*/ 2286563 h 2286563"/>
              <a:gd name="connsiteX10" fmla="*/ 1223256 w 6600330"/>
              <a:gd name="connsiteY10" fmla="*/ 2076033 h 2286563"/>
              <a:gd name="connsiteX0" fmla="*/ 1223256 w 6600330"/>
              <a:gd name="connsiteY0" fmla="*/ 2077382 h 2287912"/>
              <a:gd name="connsiteX1" fmla="*/ 500135 w 6600330"/>
              <a:gd name="connsiteY1" fmla="*/ 1948621 h 2287912"/>
              <a:gd name="connsiteX2" fmla="*/ 139268 w 6600330"/>
              <a:gd name="connsiteY2" fmla="*/ 1621676 h 2287912"/>
              <a:gd name="connsiteX3" fmla="*/ 88816 w 6600330"/>
              <a:gd name="connsiteY3" fmla="*/ 588100 h 2287912"/>
              <a:gd name="connsiteX4" fmla="*/ 1309207 w 6600330"/>
              <a:gd name="connsiteY4" fmla="*/ 26992 h 2287912"/>
              <a:gd name="connsiteX5" fmla="*/ 5487886 w 6600330"/>
              <a:gd name="connsiteY5" fmla="*/ 173256 h 2287912"/>
              <a:gd name="connsiteX6" fmla="*/ 6599531 w 6600330"/>
              <a:gd name="connsiteY6" fmla="*/ 905322 h 2287912"/>
              <a:gd name="connsiteX7" fmla="*/ 5955376 w 6600330"/>
              <a:gd name="connsiteY7" fmla="*/ 1915488 h 2287912"/>
              <a:gd name="connsiteX8" fmla="*/ 2046762 w 6600330"/>
              <a:gd name="connsiteY8" fmla="*/ 2087869 h 2287912"/>
              <a:gd name="connsiteX9" fmla="*/ 1332087 w 6600330"/>
              <a:gd name="connsiteY9" fmla="*/ 2287912 h 2287912"/>
              <a:gd name="connsiteX10" fmla="*/ 1223256 w 6600330"/>
              <a:gd name="connsiteY10" fmla="*/ 2077382 h 2287912"/>
              <a:gd name="connsiteX0" fmla="*/ 1236982 w 6614056"/>
              <a:gd name="connsiteY0" fmla="*/ 2077382 h 2287912"/>
              <a:gd name="connsiteX1" fmla="*/ 513861 w 6614056"/>
              <a:gd name="connsiteY1" fmla="*/ 1948621 h 2287912"/>
              <a:gd name="connsiteX2" fmla="*/ 115170 w 6614056"/>
              <a:gd name="connsiteY2" fmla="*/ 1423371 h 2287912"/>
              <a:gd name="connsiteX3" fmla="*/ 102542 w 6614056"/>
              <a:gd name="connsiteY3" fmla="*/ 588100 h 2287912"/>
              <a:gd name="connsiteX4" fmla="*/ 1322933 w 6614056"/>
              <a:gd name="connsiteY4" fmla="*/ 26992 h 2287912"/>
              <a:gd name="connsiteX5" fmla="*/ 5501612 w 6614056"/>
              <a:gd name="connsiteY5" fmla="*/ 173256 h 2287912"/>
              <a:gd name="connsiteX6" fmla="*/ 6613257 w 6614056"/>
              <a:gd name="connsiteY6" fmla="*/ 905322 h 2287912"/>
              <a:gd name="connsiteX7" fmla="*/ 5969102 w 6614056"/>
              <a:gd name="connsiteY7" fmla="*/ 1915488 h 2287912"/>
              <a:gd name="connsiteX8" fmla="*/ 2060488 w 6614056"/>
              <a:gd name="connsiteY8" fmla="*/ 2087869 h 2287912"/>
              <a:gd name="connsiteX9" fmla="*/ 1345813 w 6614056"/>
              <a:gd name="connsiteY9" fmla="*/ 2287912 h 2287912"/>
              <a:gd name="connsiteX10" fmla="*/ 1236982 w 6614056"/>
              <a:gd name="connsiteY10" fmla="*/ 2077382 h 2287912"/>
              <a:gd name="connsiteX0" fmla="*/ 1236982 w 6614056"/>
              <a:gd name="connsiteY0" fmla="*/ 2077382 h 2287912"/>
              <a:gd name="connsiteX1" fmla="*/ 513862 w 6614056"/>
              <a:gd name="connsiteY1" fmla="*/ 1867830 h 2287912"/>
              <a:gd name="connsiteX2" fmla="*/ 115170 w 6614056"/>
              <a:gd name="connsiteY2" fmla="*/ 1423371 h 2287912"/>
              <a:gd name="connsiteX3" fmla="*/ 102542 w 6614056"/>
              <a:gd name="connsiteY3" fmla="*/ 588100 h 2287912"/>
              <a:gd name="connsiteX4" fmla="*/ 1322933 w 6614056"/>
              <a:gd name="connsiteY4" fmla="*/ 26992 h 2287912"/>
              <a:gd name="connsiteX5" fmla="*/ 5501612 w 6614056"/>
              <a:gd name="connsiteY5" fmla="*/ 173256 h 2287912"/>
              <a:gd name="connsiteX6" fmla="*/ 6613257 w 6614056"/>
              <a:gd name="connsiteY6" fmla="*/ 905322 h 2287912"/>
              <a:gd name="connsiteX7" fmla="*/ 5969102 w 6614056"/>
              <a:gd name="connsiteY7" fmla="*/ 1915488 h 2287912"/>
              <a:gd name="connsiteX8" fmla="*/ 2060488 w 6614056"/>
              <a:gd name="connsiteY8" fmla="*/ 2087869 h 2287912"/>
              <a:gd name="connsiteX9" fmla="*/ 1345813 w 6614056"/>
              <a:gd name="connsiteY9" fmla="*/ 2287912 h 2287912"/>
              <a:gd name="connsiteX10" fmla="*/ 1236982 w 6614056"/>
              <a:gd name="connsiteY10" fmla="*/ 2077382 h 2287912"/>
              <a:gd name="connsiteX0" fmla="*/ 1236982 w 6614056"/>
              <a:gd name="connsiteY0" fmla="*/ 2077382 h 2287912"/>
              <a:gd name="connsiteX1" fmla="*/ 513862 w 6614056"/>
              <a:gd name="connsiteY1" fmla="*/ 1867830 h 2287912"/>
              <a:gd name="connsiteX2" fmla="*/ 115170 w 6614056"/>
              <a:gd name="connsiteY2" fmla="*/ 1423371 h 2287912"/>
              <a:gd name="connsiteX3" fmla="*/ 102542 w 6614056"/>
              <a:gd name="connsiteY3" fmla="*/ 588100 h 2287912"/>
              <a:gd name="connsiteX4" fmla="*/ 1322933 w 6614056"/>
              <a:gd name="connsiteY4" fmla="*/ 26992 h 2287912"/>
              <a:gd name="connsiteX5" fmla="*/ 5501612 w 6614056"/>
              <a:gd name="connsiteY5" fmla="*/ 173256 h 2287912"/>
              <a:gd name="connsiteX6" fmla="*/ 6613257 w 6614056"/>
              <a:gd name="connsiteY6" fmla="*/ 905322 h 2287912"/>
              <a:gd name="connsiteX7" fmla="*/ 5969102 w 6614056"/>
              <a:gd name="connsiteY7" fmla="*/ 1915488 h 2287912"/>
              <a:gd name="connsiteX8" fmla="*/ 2060488 w 6614056"/>
              <a:gd name="connsiteY8" fmla="*/ 2087869 h 2287912"/>
              <a:gd name="connsiteX9" fmla="*/ 1345813 w 6614056"/>
              <a:gd name="connsiteY9" fmla="*/ 2287912 h 2287912"/>
              <a:gd name="connsiteX10" fmla="*/ 1236982 w 6614056"/>
              <a:gd name="connsiteY10" fmla="*/ 2077382 h 2287912"/>
              <a:gd name="connsiteX0" fmla="*/ 1325239 w 6614056"/>
              <a:gd name="connsiteY0" fmla="*/ 2062693 h 2287912"/>
              <a:gd name="connsiteX1" fmla="*/ 513862 w 6614056"/>
              <a:gd name="connsiteY1" fmla="*/ 1867830 h 2287912"/>
              <a:gd name="connsiteX2" fmla="*/ 115170 w 6614056"/>
              <a:gd name="connsiteY2" fmla="*/ 1423371 h 2287912"/>
              <a:gd name="connsiteX3" fmla="*/ 102542 w 6614056"/>
              <a:gd name="connsiteY3" fmla="*/ 588100 h 2287912"/>
              <a:gd name="connsiteX4" fmla="*/ 1322933 w 6614056"/>
              <a:gd name="connsiteY4" fmla="*/ 26992 h 2287912"/>
              <a:gd name="connsiteX5" fmla="*/ 5501612 w 6614056"/>
              <a:gd name="connsiteY5" fmla="*/ 173256 h 2287912"/>
              <a:gd name="connsiteX6" fmla="*/ 6613257 w 6614056"/>
              <a:gd name="connsiteY6" fmla="*/ 905322 h 2287912"/>
              <a:gd name="connsiteX7" fmla="*/ 5969102 w 6614056"/>
              <a:gd name="connsiteY7" fmla="*/ 1915488 h 2287912"/>
              <a:gd name="connsiteX8" fmla="*/ 2060488 w 6614056"/>
              <a:gd name="connsiteY8" fmla="*/ 2087869 h 2287912"/>
              <a:gd name="connsiteX9" fmla="*/ 1345813 w 6614056"/>
              <a:gd name="connsiteY9" fmla="*/ 2287912 h 2287912"/>
              <a:gd name="connsiteX10" fmla="*/ 1325239 w 6614056"/>
              <a:gd name="connsiteY10" fmla="*/ 2062693 h 2287912"/>
              <a:gd name="connsiteX0" fmla="*/ 1350455 w 6614056"/>
              <a:gd name="connsiteY0" fmla="*/ 2033314 h 2287912"/>
              <a:gd name="connsiteX1" fmla="*/ 513862 w 6614056"/>
              <a:gd name="connsiteY1" fmla="*/ 1867830 h 2287912"/>
              <a:gd name="connsiteX2" fmla="*/ 115170 w 6614056"/>
              <a:gd name="connsiteY2" fmla="*/ 1423371 h 2287912"/>
              <a:gd name="connsiteX3" fmla="*/ 102542 w 6614056"/>
              <a:gd name="connsiteY3" fmla="*/ 588100 h 2287912"/>
              <a:gd name="connsiteX4" fmla="*/ 1322933 w 6614056"/>
              <a:gd name="connsiteY4" fmla="*/ 26992 h 2287912"/>
              <a:gd name="connsiteX5" fmla="*/ 5501612 w 6614056"/>
              <a:gd name="connsiteY5" fmla="*/ 173256 h 2287912"/>
              <a:gd name="connsiteX6" fmla="*/ 6613257 w 6614056"/>
              <a:gd name="connsiteY6" fmla="*/ 905322 h 2287912"/>
              <a:gd name="connsiteX7" fmla="*/ 5969102 w 6614056"/>
              <a:gd name="connsiteY7" fmla="*/ 1915488 h 2287912"/>
              <a:gd name="connsiteX8" fmla="*/ 2060488 w 6614056"/>
              <a:gd name="connsiteY8" fmla="*/ 2087869 h 2287912"/>
              <a:gd name="connsiteX9" fmla="*/ 1345813 w 6614056"/>
              <a:gd name="connsiteY9" fmla="*/ 2287912 h 2287912"/>
              <a:gd name="connsiteX10" fmla="*/ 1350455 w 6614056"/>
              <a:gd name="connsiteY10" fmla="*/ 2033314 h 2287912"/>
              <a:gd name="connsiteX0" fmla="*/ 1351015 w 6614616"/>
              <a:gd name="connsiteY0" fmla="*/ 2033314 h 2287912"/>
              <a:gd name="connsiteX1" fmla="*/ 527030 w 6614616"/>
              <a:gd name="connsiteY1" fmla="*/ 1816418 h 2287912"/>
              <a:gd name="connsiteX2" fmla="*/ 115730 w 6614616"/>
              <a:gd name="connsiteY2" fmla="*/ 1423371 h 2287912"/>
              <a:gd name="connsiteX3" fmla="*/ 103102 w 6614616"/>
              <a:gd name="connsiteY3" fmla="*/ 588100 h 2287912"/>
              <a:gd name="connsiteX4" fmla="*/ 1323493 w 6614616"/>
              <a:gd name="connsiteY4" fmla="*/ 26992 h 2287912"/>
              <a:gd name="connsiteX5" fmla="*/ 5502172 w 6614616"/>
              <a:gd name="connsiteY5" fmla="*/ 173256 h 2287912"/>
              <a:gd name="connsiteX6" fmla="*/ 6613817 w 6614616"/>
              <a:gd name="connsiteY6" fmla="*/ 905322 h 2287912"/>
              <a:gd name="connsiteX7" fmla="*/ 5969662 w 6614616"/>
              <a:gd name="connsiteY7" fmla="*/ 1915488 h 2287912"/>
              <a:gd name="connsiteX8" fmla="*/ 2061048 w 6614616"/>
              <a:gd name="connsiteY8" fmla="*/ 2087869 h 2287912"/>
              <a:gd name="connsiteX9" fmla="*/ 1346373 w 6614616"/>
              <a:gd name="connsiteY9" fmla="*/ 2287912 h 2287912"/>
              <a:gd name="connsiteX10" fmla="*/ 1351015 w 6614616"/>
              <a:gd name="connsiteY10" fmla="*/ 2033314 h 2287912"/>
              <a:gd name="connsiteX0" fmla="*/ 1351015 w 6614616"/>
              <a:gd name="connsiteY0" fmla="*/ 2033314 h 2287912"/>
              <a:gd name="connsiteX1" fmla="*/ 527030 w 6614616"/>
              <a:gd name="connsiteY1" fmla="*/ 1816418 h 2287912"/>
              <a:gd name="connsiteX2" fmla="*/ 115730 w 6614616"/>
              <a:gd name="connsiteY2" fmla="*/ 1342580 h 2287912"/>
              <a:gd name="connsiteX3" fmla="*/ 103102 w 6614616"/>
              <a:gd name="connsiteY3" fmla="*/ 588100 h 2287912"/>
              <a:gd name="connsiteX4" fmla="*/ 1323493 w 6614616"/>
              <a:gd name="connsiteY4" fmla="*/ 26992 h 2287912"/>
              <a:gd name="connsiteX5" fmla="*/ 5502172 w 6614616"/>
              <a:gd name="connsiteY5" fmla="*/ 173256 h 2287912"/>
              <a:gd name="connsiteX6" fmla="*/ 6613817 w 6614616"/>
              <a:gd name="connsiteY6" fmla="*/ 905322 h 2287912"/>
              <a:gd name="connsiteX7" fmla="*/ 5969662 w 6614616"/>
              <a:gd name="connsiteY7" fmla="*/ 1915488 h 2287912"/>
              <a:gd name="connsiteX8" fmla="*/ 2061048 w 6614616"/>
              <a:gd name="connsiteY8" fmla="*/ 2087869 h 2287912"/>
              <a:gd name="connsiteX9" fmla="*/ 1346373 w 6614616"/>
              <a:gd name="connsiteY9" fmla="*/ 2287912 h 2287912"/>
              <a:gd name="connsiteX10" fmla="*/ 1351015 w 6614616"/>
              <a:gd name="connsiteY10" fmla="*/ 2033314 h 2287912"/>
              <a:gd name="connsiteX0" fmla="*/ 1358038 w 6621639"/>
              <a:gd name="connsiteY0" fmla="*/ 2033314 h 2287912"/>
              <a:gd name="connsiteX1" fmla="*/ 534053 w 6621639"/>
              <a:gd name="connsiteY1" fmla="*/ 1816418 h 2287912"/>
              <a:gd name="connsiteX2" fmla="*/ 122753 w 6621639"/>
              <a:gd name="connsiteY2" fmla="*/ 1342580 h 2287912"/>
              <a:gd name="connsiteX3" fmla="*/ 110125 w 6621639"/>
              <a:gd name="connsiteY3" fmla="*/ 588100 h 2287912"/>
              <a:gd name="connsiteX4" fmla="*/ 1330516 w 6621639"/>
              <a:gd name="connsiteY4" fmla="*/ 26992 h 2287912"/>
              <a:gd name="connsiteX5" fmla="*/ 5509195 w 6621639"/>
              <a:gd name="connsiteY5" fmla="*/ 173256 h 2287912"/>
              <a:gd name="connsiteX6" fmla="*/ 6620840 w 6621639"/>
              <a:gd name="connsiteY6" fmla="*/ 905322 h 2287912"/>
              <a:gd name="connsiteX7" fmla="*/ 5976685 w 6621639"/>
              <a:gd name="connsiteY7" fmla="*/ 1915488 h 2287912"/>
              <a:gd name="connsiteX8" fmla="*/ 2068071 w 6621639"/>
              <a:gd name="connsiteY8" fmla="*/ 2087869 h 2287912"/>
              <a:gd name="connsiteX9" fmla="*/ 1353396 w 6621639"/>
              <a:gd name="connsiteY9" fmla="*/ 2287912 h 2287912"/>
              <a:gd name="connsiteX10" fmla="*/ 1358038 w 6621639"/>
              <a:gd name="connsiteY10" fmla="*/ 2033314 h 2287912"/>
              <a:gd name="connsiteX0" fmla="*/ 1358038 w 6621639"/>
              <a:gd name="connsiteY0" fmla="*/ 2033314 h 2287912"/>
              <a:gd name="connsiteX1" fmla="*/ 534053 w 6621639"/>
              <a:gd name="connsiteY1" fmla="*/ 1816418 h 2287912"/>
              <a:gd name="connsiteX2" fmla="*/ 122753 w 6621639"/>
              <a:gd name="connsiteY2" fmla="*/ 1342580 h 2287912"/>
              <a:gd name="connsiteX3" fmla="*/ 110125 w 6621639"/>
              <a:gd name="connsiteY3" fmla="*/ 588100 h 2287912"/>
              <a:gd name="connsiteX4" fmla="*/ 1330516 w 6621639"/>
              <a:gd name="connsiteY4" fmla="*/ 26992 h 2287912"/>
              <a:gd name="connsiteX5" fmla="*/ 5509195 w 6621639"/>
              <a:gd name="connsiteY5" fmla="*/ 173256 h 2287912"/>
              <a:gd name="connsiteX6" fmla="*/ 6620840 w 6621639"/>
              <a:gd name="connsiteY6" fmla="*/ 905322 h 2287912"/>
              <a:gd name="connsiteX7" fmla="*/ 5976685 w 6621639"/>
              <a:gd name="connsiteY7" fmla="*/ 1915488 h 2287912"/>
              <a:gd name="connsiteX8" fmla="*/ 2068071 w 6621639"/>
              <a:gd name="connsiteY8" fmla="*/ 2087869 h 2287912"/>
              <a:gd name="connsiteX9" fmla="*/ 1353396 w 6621639"/>
              <a:gd name="connsiteY9" fmla="*/ 2287912 h 2287912"/>
              <a:gd name="connsiteX10" fmla="*/ 1358038 w 6621639"/>
              <a:gd name="connsiteY10" fmla="*/ 2033314 h 2287912"/>
              <a:gd name="connsiteX0" fmla="*/ 1350456 w 6614057"/>
              <a:gd name="connsiteY0" fmla="*/ 2033314 h 2287912"/>
              <a:gd name="connsiteX1" fmla="*/ 513863 w 6614057"/>
              <a:gd name="connsiteY1" fmla="*/ 1765006 h 2287912"/>
              <a:gd name="connsiteX2" fmla="*/ 115171 w 6614057"/>
              <a:gd name="connsiteY2" fmla="*/ 1342580 h 2287912"/>
              <a:gd name="connsiteX3" fmla="*/ 102543 w 6614057"/>
              <a:gd name="connsiteY3" fmla="*/ 588100 h 2287912"/>
              <a:gd name="connsiteX4" fmla="*/ 1322934 w 6614057"/>
              <a:gd name="connsiteY4" fmla="*/ 26992 h 2287912"/>
              <a:gd name="connsiteX5" fmla="*/ 5501613 w 6614057"/>
              <a:gd name="connsiteY5" fmla="*/ 173256 h 2287912"/>
              <a:gd name="connsiteX6" fmla="*/ 6613258 w 6614057"/>
              <a:gd name="connsiteY6" fmla="*/ 905322 h 2287912"/>
              <a:gd name="connsiteX7" fmla="*/ 5969103 w 6614057"/>
              <a:gd name="connsiteY7" fmla="*/ 1915488 h 2287912"/>
              <a:gd name="connsiteX8" fmla="*/ 2060489 w 6614057"/>
              <a:gd name="connsiteY8" fmla="*/ 2087869 h 2287912"/>
              <a:gd name="connsiteX9" fmla="*/ 1345814 w 6614057"/>
              <a:gd name="connsiteY9" fmla="*/ 2287912 h 2287912"/>
              <a:gd name="connsiteX10" fmla="*/ 1350456 w 6614057"/>
              <a:gd name="connsiteY10" fmla="*/ 2033314 h 2287912"/>
              <a:gd name="connsiteX0" fmla="*/ 1350456 w 6614057"/>
              <a:gd name="connsiteY0" fmla="*/ 2033314 h 2287912"/>
              <a:gd name="connsiteX1" fmla="*/ 513863 w 6614057"/>
              <a:gd name="connsiteY1" fmla="*/ 1765006 h 2287912"/>
              <a:gd name="connsiteX2" fmla="*/ 115171 w 6614057"/>
              <a:gd name="connsiteY2" fmla="*/ 1342580 h 2287912"/>
              <a:gd name="connsiteX3" fmla="*/ 102543 w 6614057"/>
              <a:gd name="connsiteY3" fmla="*/ 588100 h 2287912"/>
              <a:gd name="connsiteX4" fmla="*/ 1322934 w 6614057"/>
              <a:gd name="connsiteY4" fmla="*/ 26992 h 2287912"/>
              <a:gd name="connsiteX5" fmla="*/ 5501613 w 6614057"/>
              <a:gd name="connsiteY5" fmla="*/ 173256 h 2287912"/>
              <a:gd name="connsiteX6" fmla="*/ 6613258 w 6614057"/>
              <a:gd name="connsiteY6" fmla="*/ 905322 h 2287912"/>
              <a:gd name="connsiteX7" fmla="*/ 5969103 w 6614057"/>
              <a:gd name="connsiteY7" fmla="*/ 1915488 h 2287912"/>
              <a:gd name="connsiteX8" fmla="*/ 2123530 w 6614057"/>
              <a:gd name="connsiteY8" fmla="*/ 2058491 h 2287912"/>
              <a:gd name="connsiteX9" fmla="*/ 1345814 w 6614057"/>
              <a:gd name="connsiteY9" fmla="*/ 2287912 h 2287912"/>
              <a:gd name="connsiteX10" fmla="*/ 1350456 w 6614057"/>
              <a:gd name="connsiteY10" fmla="*/ 2033314 h 2287912"/>
              <a:gd name="connsiteX0" fmla="*/ 1350456 w 6614057"/>
              <a:gd name="connsiteY0" fmla="*/ 2033314 h 2287912"/>
              <a:gd name="connsiteX1" fmla="*/ 513863 w 6614057"/>
              <a:gd name="connsiteY1" fmla="*/ 1765006 h 2287912"/>
              <a:gd name="connsiteX2" fmla="*/ 115171 w 6614057"/>
              <a:gd name="connsiteY2" fmla="*/ 1342580 h 2287912"/>
              <a:gd name="connsiteX3" fmla="*/ 102543 w 6614057"/>
              <a:gd name="connsiteY3" fmla="*/ 588100 h 2287912"/>
              <a:gd name="connsiteX4" fmla="*/ 1322934 w 6614057"/>
              <a:gd name="connsiteY4" fmla="*/ 26992 h 2287912"/>
              <a:gd name="connsiteX5" fmla="*/ 5501613 w 6614057"/>
              <a:gd name="connsiteY5" fmla="*/ 173256 h 2287912"/>
              <a:gd name="connsiteX6" fmla="*/ 6613258 w 6614057"/>
              <a:gd name="connsiteY6" fmla="*/ 905322 h 2287912"/>
              <a:gd name="connsiteX7" fmla="*/ 5969103 w 6614057"/>
              <a:gd name="connsiteY7" fmla="*/ 1915488 h 2287912"/>
              <a:gd name="connsiteX8" fmla="*/ 2224395 w 6614057"/>
              <a:gd name="connsiteY8" fmla="*/ 2029112 h 2287912"/>
              <a:gd name="connsiteX9" fmla="*/ 1345814 w 6614057"/>
              <a:gd name="connsiteY9" fmla="*/ 2287912 h 2287912"/>
              <a:gd name="connsiteX10" fmla="*/ 1350456 w 6614057"/>
              <a:gd name="connsiteY10" fmla="*/ 2033314 h 2287912"/>
              <a:gd name="connsiteX0" fmla="*/ 1350456 w 6616451"/>
              <a:gd name="connsiteY0" fmla="*/ 2033314 h 2287912"/>
              <a:gd name="connsiteX1" fmla="*/ 513863 w 6616451"/>
              <a:gd name="connsiteY1" fmla="*/ 1765006 h 2287912"/>
              <a:gd name="connsiteX2" fmla="*/ 115171 w 6616451"/>
              <a:gd name="connsiteY2" fmla="*/ 1342580 h 2287912"/>
              <a:gd name="connsiteX3" fmla="*/ 102543 w 6616451"/>
              <a:gd name="connsiteY3" fmla="*/ 588100 h 2287912"/>
              <a:gd name="connsiteX4" fmla="*/ 1322934 w 6616451"/>
              <a:gd name="connsiteY4" fmla="*/ 26992 h 2287912"/>
              <a:gd name="connsiteX5" fmla="*/ 5501613 w 6616451"/>
              <a:gd name="connsiteY5" fmla="*/ 173256 h 2287912"/>
              <a:gd name="connsiteX6" fmla="*/ 6613258 w 6616451"/>
              <a:gd name="connsiteY6" fmla="*/ 905322 h 2287912"/>
              <a:gd name="connsiteX7" fmla="*/ 6032145 w 6616451"/>
              <a:gd name="connsiteY7" fmla="*/ 1856731 h 2287912"/>
              <a:gd name="connsiteX8" fmla="*/ 2224395 w 6616451"/>
              <a:gd name="connsiteY8" fmla="*/ 2029112 h 2287912"/>
              <a:gd name="connsiteX9" fmla="*/ 1345814 w 6616451"/>
              <a:gd name="connsiteY9" fmla="*/ 2287912 h 2287912"/>
              <a:gd name="connsiteX10" fmla="*/ 1350456 w 6616451"/>
              <a:gd name="connsiteY10" fmla="*/ 2033314 h 2287912"/>
              <a:gd name="connsiteX0" fmla="*/ 1350456 w 6614057"/>
              <a:gd name="connsiteY0" fmla="*/ 2033314 h 2287912"/>
              <a:gd name="connsiteX1" fmla="*/ 513863 w 6614057"/>
              <a:gd name="connsiteY1" fmla="*/ 1765006 h 2287912"/>
              <a:gd name="connsiteX2" fmla="*/ 115171 w 6614057"/>
              <a:gd name="connsiteY2" fmla="*/ 1342580 h 2287912"/>
              <a:gd name="connsiteX3" fmla="*/ 102543 w 6614057"/>
              <a:gd name="connsiteY3" fmla="*/ 588100 h 2287912"/>
              <a:gd name="connsiteX4" fmla="*/ 1322934 w 6614057"/>
              <a:gd name="connsiteY4" fmla="*/ 26992 h 2287912"/>
              <a:gd name="connsiteX5" fmla="*/ 5501613 w 6614057"/>
              <a:gd name="connsiteY5" fmla="*/ 173256 h 2287912"/>
              <a:gd name="connsiteX6" fmla="*/ 6613258 w 6614057"/>
              <a:gd name="connsiteY6" fmla="*/ 905322 h 2287912"/>
              <a:gd name="connsiteX7" fmla="*/ 6032145 w 6614057"/>
              <a:gd name="connsiteY7" fmla="*/ 1856731 h 2287912"/>
              <a:gd name="connsiteX8" fmla="*/ 2224395 w 6614057"/>
              <a:gd name="connsiteY8" fmla="*/ 2029112 h 2287912"/>
              <a:gd name="connsiteX9" fmla="*/ 1345814 w 6614057"/>
              <a:gd name="connsiteY9" fmla="*/ 2287912 h 2287912"/>
              <a:gd name="connsiteX10" fmla="*/ 1350456 w 6614057"/>
              <a:gd name="connsiteY10" fmla="*/ 2033314 h 2287912"/>
              <a:gd name="connsiteX0" fmla="*/ 1350456 w 6614057"/>
              <a:gd name="connsiteY0" fmla="*/ 2033314 h 2287912"/>
              <a:gd name="connsiteX1" fmla="*/ 513863 w 6614057"/>
              <a:gd name="connsiteY1" fmla="*/ 1765006 h 2287912"/>
              <a:gd name="connsiteX2" fmla="*/ 115171 w 6614057"/>
              <a:gd name="connsiteY2" fmla="*/ 1342580 h 2287912"/>
              <a:gd name="connsiteX3" fmla="*/ 102543 w 6614057"/>
              <a:gd name="connsiteY3" fmla="*/ 588100 h 2287912"/>
              <a:gd name="connsiteX4" fmla="*/ 1322934 w 6614057"/>
              <a:gd name="connsiteY4" fmla="*/ 26992 h 2287912"/>
              <a:gd name="connsiteX5" fmla="*/ 5501613 w 6614057"/>
              <a:gd name="connsiteY5" fmla="*/ 173256 h 2287912"/>
              <a:gd name="connsiteX6" fmla="*/ 6613258 w 6614057"/>
              <a:gd name="connsiteY6" fmla="*/ 905322 h 2287912"/>
              <a:gd name="connsiteX7" fmla="*/ 6019537 w 6614057"/>
              <a:gd name="connsiteY7" fmla="*/ 1805318 h 2287912"/>
              <a:gd name="connsiteX8" fmla="*/ 2224395 w 6614057"/>
              <a:gd name="connsiteY8" fmla="*/ 2029112 h 2287912"/>
              <a:gd name="connsiteX9" fmla="*/ 1345814 w 6614057"/>
              <a:gd name="connsiteY9" fmla="*/ 2287912 h 2287912"/>
              <a:gd name="connsiteX10" fmla="*/ 1350456 w 6614057"/>
              <a:gd name="connsiteY10" fmla="*/ 2033314 h 2287912"/>
              <a:gd name="connsiteX0" fmla="*/ 1350456 w 6613258"/>
              <a:gd name="connsiteY0" fmla="*/ 2033314 h 2287912"/>
              <a:gd name="connsiteX1" fmla="*/ 513863 w 6613258"/>
              <a:gd name="connsiteY1" fmla="*/ 1765006 h 2287912"/>
              <a:gd name="connsiteX2" fmla="*/ 115171 w 6613258"/>
              <a:gd name="connsiteY2" fmla="*/ 1342580 h 2287912"/>
              <a:gd name="connsiteX3" fmla="*/ 102543 w 6613258"/>
              <a:gd name="connsiteY3" fmla="*/ 588100 h 2287912"/>
              <a:gd name="connsiteX4" fmla="*/ 1322934 w 6613258"/>
              <a:gd name="connsiteY4" fmla="*/ 26992 h 2287912"/>
              <a:gd name="connsiteX5" fmla="*/ 5501613 w 6613258"/>
              <a:gd name="connsiteY5" fmla="*/ 173256 h 2287912"/>
              <a:gd name="connsiteX6" fmla="*/ 6613258 w 6613258"/>
              <a:gd name="connsiteY6" fmla="*/ 905322 h 2287912"/>
              <a:gd name="connsiteX7" fmla="*/ 6019537 w 6613258"/>
              <a:gd name="connsiteY7" fmla="*/ 1805318 h 2287912"/>
              <a:gd name="connsiteX8" fmla="*/ 2224395 w 6613258"/>
              <a:gd name="connsiteY8" fmla="*/ 2029112 h 2287912"/>
              <a:gd name="connsiteX9" fmla="*/ 1345814 w 6613258"/>
              <a:gd name="connsiteY9" fmla="*/ 2287912 h 2287912"/>
              <a:gd name="connsiteX10" fmla="*/ 1350456 w 6613258"/>
              <a:gd name="connsiteY10" fmla="*/ 2033314 h 2287912"/>
              <a:gd name="connsiteX0" fmla="*/ 1352720 w 6615522"/>
              <a:gd name="connsiteY0" fmla="*/ 2033314 h 2287912"/>
              <a:gd name="connsiteX1" fmla="*/ 566558 w 6615522"/>
              <a:gd name="connsiteY1" fmla="*/ 1742972 h 2287912"/>
              <a:gd name="connsiteX2" fmla="*/ 117435 w 6615522"/>
              <a:gd name="connsiteY2" fmla="*/ 1342580 h 2287912"/>
              <a:gd name="connsiteX3" fmla="*/ 104807 w 6615522"/>
              <a:gd name="connsiteY3" fmla="*/ 588100 h 2287912"/>
              <a:gd name="connsiteX4" fmla="*/ 1325198 w 6615522"/>
              <a:gd name="connsiteY4" fmla="*/ 26992 h 2287912"/>
              <a:gd name="connsiteX5" fmla="*/ 5503877 w 6615522"/>
              <a:gd name="connsiteY5" fmla="*/ 173256 h 2287912"/>
              <a:gd name="connsiteX6" fmla="*/ 6615522 w 6615522"/>
              <a:gd name="connsiteY6" fmla="*/ 905322 h 2287912"/>
              <a:gd name="connsiteX7" fmla="*/ 6021801 w 6615522"/>
              <a:gd name="connsiteY7" fmla="*/ 1805318 h 2287912"/>
              <a:gd name="connsiteX8" fmla="*/ 2226659 w 6615522"/>
              <a:gd name="connsiteY8" fmla="*/ 2029112 h 2287912"/>
              <a:gd name="connsiteX9" fmla="*/ 1348078 w 6615522"/>
              <a:gd name="connsiteY9" fmla="*/ 2287912 h 2287912"/>
              <a:gd name="connsiteX10" fmla="*/ 1352720 w 6615522"/>
              <a:gd name="connsiteY10" fmla="*/ 2033314 h 2287912"/>
              <a:gd name="connsiteX0" fmla="*/ 1390545 w 6615522"/>
              <a:gd name="connsiteY0" fmla="*/ 2011281 h 2287912"/>
              <a:gd name="connsiteX1" fmla="*/ 566558 w 6615522"/>
              <a:gd name="connsiteY1" fmla="*/ 1742972 h 2287912"/>
              <a:gd name="connsiteX2" fmla="*/ 117435 w 6615522"/>
              <a:gd name="connsiteY2" fmla="*/ 1342580 h 2287912"/>
              <a:gd name="connsiteX3" fmla="*/ 104807 w 6615522"/>
              <a:gd name="connsiteY3" fmla="*/ 588100 h 2287912"/>
              <a:gd name="connsiteX4" fmla="*/ 1325198 w 6615522"/>
              <a:gd name="connsiteY4" fmla="*/ 26992 h 2287912"/>
              <a:gd name="connsiteX5" fmla="*/ 5503877 w 6615522"/>
              <a:gd name="connsiteY5" fmla="*/ 173256 h 2287912"/>
              <a:gd name="connsiteX6" fmla="*/ 6615522 w 6615522"/>
              <a:gd name="connsiteY6" fmla="*/ 905322 h 2287912"/>
              <a:gd name="connsiteX7" fmla="*/ 6021801 w 6615522"/>
              <a:gd name="connsiteY7" fmla="*/ 1805318 h 2287912"/>
              <a:gd name="connsiteX8" fmla="*/ 2226659 w 6615522"/>
              <a:gd name="connsiteY8" fmla="*/ 2029112 h 2287912"/>
              <a:gd name="connsiteX9" fmla="*/ 1348078 w 6615522"/>
              <a:gd name="connsiteY9" fmla="*/ 2287912 h 2287912"/>
              <a:gd name="connsiteX10" fmla="*/ 1390545 w 6615522"/>
              <a:gd name="connsiteY10" fmla="*/ 2011281 h 2287912"/>
              <a:gd name="connsiteX0" fmla="*/ 1390545 w 6615522"/>
              <a:gd name="connsiteY0" fmla="*/ 2011281 h 2287912"/>
              <a:gd name="connsiteX1" fmla="*/ 566558 w 6615522"/>
              <a:gd name="connsiteY1" fmla="*/ 1742972 h 2287912"/>
              <a:gd name="connsiteX2" fmla="*/ 117435 w 6615522"/>
              <a:gd name="connsiteY2" fmla="*/ 1342580 h 2287912"/>
              <a:gd name="connsiteX3" fmla="*/ 104807 w 6615522"/>
              <a:gd name="connsiteY3" fmla="*/ 588100 h 2287912"/>
              <a:gd name="connsiteX4" fmla="*/ 1325198 w 6615522"/>
              <a:gd name="connsiteY4" fmla="*/ 26992 h 2287912"/>
              <a:gd name="connsiteX5" fmla="*/ 5503877 w 6615522"/>
              <a:gd name="connsiteY5" fmla="*/ 173256 h 2287912"/>
              <a:gd name="connsiteX6" fmla="*/ 6615522 w 6615522"/>
              <a:gd name="connsiteY6" fmla="*/ 905322 h 2287912"/>
              <a:gd name="connsiteX7" fmla="*/ 6021801 w 6615522"/>
              <a:gd name="connsiteY7" fmla="*/ 1805318 h 2287912"/>
              <a:gd name="connsiteX8" fmla="*/ 2226659 w 6615522"/>
              <a:gd name="connsiteY8" fmla="*/ 2029112 h 2287912"/>
              <a:gd name="connsiteX9" fmla="*/ 1348078 w 6615522"/>
              <a:gd name="connsiteY9" fmla="*/ 2287912 h 2287912"/>
              <a:gd name="connsiteX10" fmla="*/ 1390545 w 6615522"/>
              <a:gd name="connsiteY10" fmla="*/ 2011281 h 2287912"/>
              <a:gd name="connsiteX0" fmla="*/ 1392284 w 6617261"/>
              <a:gd name="connsiteY0" fmla="*/ 2011281 h 2287912"/>
              <a:gd name="connsiteX1" fmla="*/ 606122 w 6617261"/>
              <a:gd name="connsiteY1" fmla="*/ 1728283 h 2287912"/>
              <a:gd name="connsiteX2" fmla="*/ 119174 w 6617261"/>
              <a:gd name="connsiteY2" fmla="*/ 1342580 h 2287912"/>
              <a:gd name="connsiteX3" fmla="*/ 106546 w 6617261"/>
              <a:gd name="connsiteY3" fmla="*/ 588100 h 2287912"/>
              <a:gd name="connsiteX4" fmla="*/ 1326937 w 6617261"/>
              <a:gd name="connsiteY4" fmla="*/ 26992 h 2287912"/>
              <a:gd name="connsiteX5" fmla="*/ 5505616 w 6617261"/>
              <a:gd name="connsiteY5" fmla="*/ 173256 h 2287912"/>
              <a:gd name="connsiteX6" fmla="*/ 6617261 w 6617261"/>
              <a:gd name="connsiteY6" fmla="*/ 905322 h 2287912"/>
              <a:gd name="connsiteX7" fmla="*/ 6023540 w 6617261"/>
              <a:gd name="connsiteY7" fmla="*/ 1805318 h 2287912"/>
              <a:gd name="connsiteX8" fmla="*/ 2228398 w 6617261"/>
              <a:gd name="connsiteY8" fmla="*/ 2029112 h 2287912"/>
              <a:gd name="connsiteX9" fmla="*/ 1349817 w 6617261"/>
              <a:gd name="connsiteY9" fmla="*/ 2287912 h 2287912"/>
              <a:gd name="connsiteX10" fmla="*/ 1392284 w 6617261"/>
              <a:gd name="connsiteY10" fmla="*/ 2011281 h 2287912"/>
              <a:gd name="connsiteX0" fmla="*/ 1382461 w 6607438"/>
              <a:gd name="connsiteY0" fmla="*/ 2011281 h 2287912"/>
              <a:gd name="connsiteX1" fmla="*/ 596299 w 6607438"/>
              <a:gd name="connsiteY1" fmla="*/ 1728283 h 2287912"/>
              <a:gd name="connsiteX2" fmla="*/ 134568 w 6607438"/>
              <a:gd name="connsiteY2" fmla="*/ 1291168 h 2287912"/>
              <a:gd name="connsiteX3" fmla="*/ 96723 w 6607438"/>
              <a:gd name="connsiteY3" fmla="*/ 588100 h 2287912"/>
              <a:gd name="connsiteX4" fmla="*/ 1317114 w 6607438"/>
              <a:gd name="connsiteY4" fmla="*/ 26992 h 2287912"/>
              <a:gd name="connsiteX5" fmla="*/ 5495793 w 6607438"/>
              <a:gd name="connsiteY5" fmla="*/ 173256 h 2287912"/>
              <a:gd name="connsiteX6" fmla="*/ 6607438 w 6607438"/>
              <a:gd name="connsiteY6" fmla="*/ 905322 h 2287912"/>
              <a:gd name="connsiteX7" fmla="*/ 6013717 w 6607438"/>
              <a:gd name="connsiteY7" fmla="*/ 1805318 h 2287912"/>
              <a:gd name="connsiteX8" fmla="*/ 2218575 w 6607438"/>
              <a:gd name="connsiteY8" fmla="*/ 2029112 h 2287912"/>
              <a:gd name="connsiteX9" fmla="*/ 1339994 w 6607438"/>
              <a:gd name="connsiteY9" fmla="*/ 2287912 h 2287912"/>
              <a:gd name="connsiteX10" fmla="*/ 1382461 w 6607438"/>
              <a:gd name="connsiteY10" fmla="*/ 2011281 h 2287912"/>
              <a:gd name="connsiteX0" fmla="*/ 1346619 w 6571596"/>
              <a:gd name="connsiteY0" fmla="*/ 2009705 h 2286336"/>
              <a:gd name="connsiteX1" fmla="*/ 560457 w 6571596"/>
              <a:gd name="connsiteY1" fmla="*/ 1726707 h 2286336"/>
              <a:gd name="connsiteX2" fmla="*/ 98726 w 6571596"/>
              <a:gd name="connsiteY2" fmla="*/ 1289592 h 2286336"/>
              <a:gd name="connsiteX3" fmla="*/ 111313 w 6571596"/>
              <a:gd name="connsiteY3" fmla="*/ 564490 h 2286336"/>
              <a:gd name="connsiteX4" fmla="*/ 1281272 w 6571596"/>
              <a:gd name="connsiteY4" fmla="*/ 25416 h 2286336"/>
              <a:gd name="connsiteX5" fmla="*/ 5459951 w 6571596"/>
              <a:gd name="connsiteY5" fmla="*/ 171680 h 2286336"/>
              <a:gd name="connsiteX6" fmla="*/ 6571596 w 6571596"/>
              <a:gd name="connsiteY6" fmla="*/ 903746 h 2286336"/>
              <a:gd name="connsiteX7" fmla="*/ 5977875 w 6571596"/>
              <a:gd name="connsiteY7" fmla="*/ 1803742 h 2286336"/>
              <a:gd name="connsiteX8" fmla="*/ 2182733 w 6571596"/>
              <a:gd name="connsiteY8" fmla="*/ 2027536 h 2286336"/>
              <a:gd name="connsiteX9" fmla="*/ 1304152 w 6571596"/>
              <a:gd name="connsiteY9" fmla="*/ 2286336 h 2286336"/>
              <a:gd name="connsiteX10" fmla="*/ 1346619 w 6571596"/>
              <a:gd name="connsiteY10" fmla="*/ 2009705 h 2286336"/>
              <a:gd name="connsiteX0" fmla="*/ 1335993 w 6560970"/>
              <a:gd name="connsiteY0" fmla="*/ 2009705 h 2286336"/>
              <a:gd name="connsiteX1" fmla="*/ 549831 w 6560970"/>
              <a:gd name="connsiteY1" fmla="*/ 1726707 h 2286336"/>
              <a:gd name="connsiteX2" fmla="*/ 88100 w 6560970"/>
              <a:gd name="connsiteY2" fmla="*/ 1289592 h 2286336"/>
              <a:gd name="connsiteX3" fmla="*/ 100687 w 6560970"/>
              <a:gd name="connsiteY3" fmla="*/ 564490 h 2286336"/>
              <a:gd name="connsiteX4" fmla="*/ 1270646 w 6560970"/>
              <a:gd name="connsiteY4" fmla="*/ 25416 h 2286336"/>
              <a:gd name="connsiteX5" fmla="*/ 5449325 w 6560970"/>
              <a:gd name="connsiteY5" fmla="*/ 171680 h 2286336"/>
              <a:gd name="connsiteX6" fmla="*/ 6560970 w 6560970"/>
              <a:gd name="connsiteY6" fmla="*/ 903746 h 2286336"/>
              <a:gd name="connsiteX7" fmla="*/ 5967249 w 6560970"/>
              <a:gd name="connsiteY7" fmla="*/ 1803742 h 2286336"/>
              <a:gd name="connsiteX8" fmla="*/ 2172107 w 6560970"/>
              <a:gd name="connsiteY8" fmla="*/ 2027536 h 2286336"/>
              <a:gd name="connsiteX9" fmla="*/ 1293526 w 6560970"/>
              <a:gd name="connsiteY9" fmla="*/ 2286336 h 2286336"/>
              <a:gd name="connsiteX10" fmla="*/ 1335993 w 6560970"/>
              <a:gd name="connsiteY10" fmla="*/ 2009705 h 2286336"/>
              <a:gd name="connsiteX0" fmla="*/ 1320449 w 6545426"/>
              <a:gd name="connsiteY0" fmla="*/ 2009705 h 2286336"/>
              <a:gd name="connsiteX1" fmla="*/ 534287 w 6545426"/>
              <a:gd name="connsiteY1" fmla="*/ 1726707 h 2286336"/>
              <a:gd name="connsiteX2" fmla="*/ 72556 w 6545426"/>
              <a:gd name="connsiteY2" fmla="*/ 1289592 h 2286336"/>
              <a:gd name="connsiteX3" fmla="*/ 85143 w 6545426"/>
              <a:gd name="connsiteY3" fmla="*/ 564490 h 2286336"/>
              <a:gd name="connsiteX4" fmla="*/ 1255102 w 6545426"/>
              <a:gd name="connsiteY4" fmla="*/ 25416 h 2286336"/>
              <a:gd name="connsiteX5" fmla="*/ 5433781 w 6545426"/>
              <a:gd name="connsiteY5" fmla="*/ 171680 h 2286336"/>
              <a:gd name="connsiteX6" fmla="*/ 6545426 w 6545426"/>
              <a:gd name="connsiteY6" fmla="*/ 903746 h 2286336"/>
              <a:gd name="connsiteX7" fmla="*/ 5951705 w 6545426"/>
              <a:gd name="connsiteY7" fmla="*/ 1803742 h 2286336"/>
              <a:gd name="connsiteX8" fmla="*/ 2156563 w 6545426"/>
              <a:gd name="connsiteY8" fmla="*/ 2027536 h 2286336"/>
              <a:gd name="connsiteX9" fmla="*/ 1277982 w 6545426"/>
              <a:gd name="connsiteY9" fmla="*/ 2286336 h 2286336"/>
              <a:gd name="connsiteX10" fmla="*/ 1320449 w 6545426"/>
              <a:gd name="connsiteY10" fmla="*/ 2009705 h 2286336"/>
              <a:gd name="connsiteX0" fmla="*/ 1350191 w 6575168"/>
              <a:gd name="connsiteY0" fmla="*/ 2028838 h 2305469"/>
              <a:gd name="connsiteX1" fmla="*/ 564029 w 6575168"/>
              <a:gd name="connsiteY1" fmla="*/ 1745840 h 2305469"/>
              <a:gd name="connsiteX2" fmla="*/ 102298 w 6575168"/>
              <a:gd name="connsiteY2" fmla="*/ 1308725 h 2305469"/>
              <a:gd name="connsiteX3" fmla="*/ 114885 w 6575168"/>
              <a:gd name="connsiteY3" fmla="*/ 583623 h 2305469"/>
              <a:gd name="connsiteX4" fmla="*/ 1335277 w 6575168"/>
              <a:gd name="connsiteY4" fmla="*/ 22515 h 2305469"/>
              <a:gd name="connsiteX5" fmla="*/ 5463523 w 6575168"/>
              <a:gd name="connsiteY5" fmla="*/ 190813 h 2305469"/>
              <a:gd name="connsiteX6" fmla="*/ 6575168 w 6575168"/>
              <a:gd name="connsiteY6" fmla="*/ 922879 h 2305469"/>
              <a:gd name="connsiteX7" fmla="*/ 5981447 w 6575168"/>
              <a:gd name="connsiteY7" fmla="*/ 1822875 h 2305469"/>
              <a:gd name="connsiteX8" fmla="*/ 2186305 w 6575168"/>
              <a:gd name="connsiteY8" fmla="*/ 2046669 h 2305469"/>
              <a:gd name="connsiteX9" fmla="*/ 1307724 w 6575168"/>
              <a:gd name="connsiteY9" fmla="*/ 2305469 h 2305469"/>
              <a:gd name="connsiteX10" fmla="*/ 1350191 w 6575168"/>
              <a:gd name="connsiteY10" fmla="*/ 2028838 h 2305469"/>
              <a:gd name="connsiteX0" fmla="*/ 1350191 w 6575168"/>
              <a:gd name="connsiteY0" fmla="*/ 2028838 h 2305469"/>
              <a:gd name="connsiteX1" fmla="*/ 564029 w 6575168"/>
              <a:gd name="connsiteY1" fmla="*/ 1745840 h 2305469"/>
              <a:gd name="connsiteX2" fmla="*/ 102298 w 6575168"/>
              <a:gd name="connsiteY2" fmla="*/ 1308725 h 2305469"/>
              <a:gd name="connsiteX3" fmla="*/ 114885 w 6575168"/>
              <a:gd name="connsiteY3" fmla="*/ 583623 h 2305469"/>
              <a:gd name="connsiteX4" fmla="*/ 1335277 w 6575168"/>
              <a:gd name="connsiteY4" fmla="*/ 22515 h 2305469"/>
              <a:gd name="connsiteX5" fmla="*/ 5463523 w 6575168"/>
              <a:gd name="connsiteY5" fmla="*/ 190813 h 2305469"/>
              <a:gd name="connsiteX6" fmla="*/ 6575168 w 6575168"/>
              <a:gd name="connsiteY6" fmla="*/ 922879 h 2305469"/>
              <a:gd name="connsiteX7" fmla="*/ 5981447 w 6575168"/>
              <a:gd name="connsiteY7" fmla="*/ 1822875 h 2305469"/>
              <a:gd name="connsiteX8" fmla="*/ 2186305 w 6575168"/>
              <a:gd name="connsiteY8" fmla="*/ 2046669 h 2305469"/>
              <a:gd name="connsiteX9" fmla="*/ 1307724 w 6575168"/>
              <a:gd name="connsiteY9" fmla="*/ 2305469 h 2305469"/>
              <a:gd name="connsiteX10" fmla="*/ 1350191 w 6575168"/>
              <a:gd name="connsiteY10" fmla="*/ 2028838 h 2305469"/>
              <a:gd name="connsiteX0" fmla="*/ 1261706 w 6486683"/>
              <a:gd name="connsiteY0" fmla="*/ 2028838 h 2305469"/>
              <a:gd name="connsiteX1" fmla="*/ 475544 w 6486683"/>
              <a:gd name="connsiteY1" fmla="*/ 1745840 h 2305469"/>
              <a:gd name="connsiteX2" fmla="*/ 26400 w 6486683"/>
              <a:gd name="connsiteY2" fmla="*/ 583623 h 2305469"/>
              <a:gd name="connsiteX3" fmla="*/ 1246792 w 6486683"/>
              <a:gd name="connsiteY3" fmla="*/ 22515 h 2305469"/>
              <a:gd name="connsiteX4" fmla="*/ 5375038 w 6486683"/>
              <a:gd name="connsiteY4" fmla="*/ 190813 h 2305469"/>
              <a:gd name="connsiteX5" fmla="*/ 6486683 w 6486683"/>
              <a:gd name="connsiteY5" fmla="*/ 922879 h 2305469"/>
              <a:gd name="connsiteX6" fmla="*/ 5892962 w 6486683"/>
              <a:gd name="connsiteY6" fmla="*/ 1822875 h 2305469"/>
              <a:gd name="connsiteX7" fmla="*/ 2097820 w 6486683"/>
              <a:gd name="connsiteY7" fmla="*/ 2046669 h 2305469"/>
              <a:gd name="connsiteX8" fmla="*/ 1219239 w 6486683"/>
              <a:gd name="connsiteY8" fmla="*/ 2305469 h 2305469"/>
              <a:gd name="connsiteX9" fmla="*/ 1261706 w 6486683"/>
              <a:gd name="connsiteY9" fmla="*/ 2028838 h 2305469"/>
              <a:gd name="connsiteX0" fmla="*/ 1278912 w 6503889"/>
              <a:gd name="connsiteY0" fmla="*/ 2028838 h 2305469"/>
              <a:gd name="connsiteX1" fmla="*/ 366669 w 6503889"/>
              <a:gd name="connsiteY1" fmla="*/ 1650360 h 2305469"/>
              <a:gd name="connsiteX2" fmla="*/ 43606 w 6503889"/>
              <a:gd name="connsiteY2" fmla="*/ 583623 h 2305469"/>
              <a:gd name="connsiteX3" fmla="*/ 1263998 w 6503889"/>
              <a:gd name="connsiteY3" fmla="*/ 22515 h 2305469"/>
              <a:gd name="connsiteX4" fmla="*/ 5392244 w 6503889"/>
              <a:gd name="connsiteY4" fmla="*/ 190813 h 2305469"/>
              <a:gd name="connsiteX5" fmla="*/ 6503889 w 6503889"/>
              <a:gd name="connsiteY5" fmla="*/ 922879 h 2305469"/>
              <a:gd name="connsiteX6" fmla="*/ 5910168 w 6503889"/>
              <a:gd name="connsiteY6" fmla="*/ 1822875 h 2305469"/>
              <a:gd name="connsiteX7" fmla="*/ 2115026 w 6503889"/>
              <a:gd name="connsiteY7" fmla="*/ 2046669 h 2305469"/>
              <a:gd name="connsiteX8" fmla="*/ 1236445 w 6503889"/>
              <a:gd name="connsiteY8" fmla="*/ 2305469 h 2305469"/>
              <a:gd name="connsiteX9" fmla="*/ 1278912 w 6503889"/>
              <a:gd name="connsiteY9" fmla="*/ 2028838 h 2305469"/>
              <a:gd name="connsiteX0" fmla="*/ 1306915 w 6531892"/>
              <a:gd name="connsiteY0" fmla="*/ 2028838 h 2305469"/>
              <a:gd name="connsiteX1" fmla="*/ 268591 w 6531892"/>
              <a:gd name="connsiteY1" fmla="*/ 1643015 h 2305469"/>
              <a:gd name="connsiteX2" fmla="*/ 71609 w 6531892"/>
              <a:gd name="connsiteY2" fmla="*/ 583623 h 2305469"/>
              <a:gd name="connsiteX3" fmla="*/ 1292001 w 6531892"/>
              <a:gd name="connsiteY3" fmla="*/ 22515 h 2305469"/>
              <a:gd name="connsiteX4" fmla="*/ 5420247 w 6531892"/>
              <a:gd name="connsiteY4" fmla="*/ 190813 h 2305469"/>
              <a:gd name="connsiteX5" fmla="*/ 6531892 w 6531892"/>
              <a:gd name="connsiteY5" fmla="*/ 922879 h 2305469"/>
              <a:gd name="connsiteX6" fmla="*/ 5938171 w 6531892"/>
              <a:gd name="connsiteY6" fmla="*/ 1822875 h 2305469"/>
              <a:gd name="connsiteX7" fmla="*/ 2143029 w 6531892"/>
              <a:gd name="connsiteY7" fmla="*/ 2046669 h 2305469"/>
              <a:gd name="connsiteX8" fmla="*/ 1264448 w 6531892"/>
              <a:gd name="connsiteY8" fmla="*/ 2305469 h 2305469"/>
              <a:gd name="connsiteX9" fmla="*/ 1306915 w 6531892"/>
              <a:gd name="connsiteY9" fmla="*/ 2028838 h 2305469"/>
              <a:gd name="connsiteX0" fmla="*/ 1322733 w 6547710"/>
              <a:gd name="connsiteY0" fmla="*/ 2028838 h 2305469"/>
              <a:gd name="connsiteX1" fmla="*/ 284409 w 6547710"/>
              <a:gd name="connsiteY1" fmla="*/ 1643015 h 2305469"/>
              <a:gd name="connsiteX2" fmla="*/ 87427 w 6547710"/>
              <a:gd name="connsiteY2" fmla="*/ 583623 h 2305469"/>
              <a:gd name="connsiteX3" fmla="*/ 1307819 w 6547710"/>
              <a:gd name="connsiteY3" fmla="*/ 22515 h 2305469"/>
              <a:gd name="connsiteX4" fmla="*/ 5436065 w 6547710"/>
              <a:gd name="connsiteY4" fmla="*/ 190813 h 2305469"/>
              <a:gd name="connsiteX5" fmla="*/ 6547710 w 6547710"/>
              <a:gd name="connsiteY5" fmla="*/ 922879 h 2305469"/>
              <a:gd name="connsiteX6" fmla="*/ 5953989 w 6547710"/>
              <a:gd name="connsiteY6" fmla="*/ 1822875 h 2305469"/>
              <a:gd name="connsiteX7" fmla="*/ 2158847 w 6547710"/>
              <a:gd name="connsiteY7" fmla="*/ 2046669 h 2305469"/>
              <a:gd name="connsiteX8" fmla="*/ 1280266 w 6547710"/>
              <a:gd name="connsiteY8" fmla="*/ 2305469 h 2305469"/>
              <a:gd name="connsiteX9" fmla="*/ 1322733 w 6547710"/>
              <a:gd name="connsiteY9" fmla="*/ 2028838 h 2305469"/>
              <a:gd name="connsiteX0" fmla="*/ 1350725 w 6575702"/>
              <a:gd name="connsiteY0" fmla="*/ 2028838 h 2305469"/>
              <a:gd name="connsiteX1" fmla="*/ 312401 w 6575702"/>
              <a:gd name="connsiteY1" fmla="*/ 1643015 h 2305469"/>
              <a:gd name="connsiteX2" fmla="*/ 115419 w 6575702"/>
              <a:gd name="connsiteY2" fmla="*/ 583623 h 2305469"/>
              <a:gd name="connsiteX3" fmla="*/ 1335811 w 6575702"/>
              <a:gd name="connsiteY3" fmla="*/ 22515 h 2305469"/>
              <a:gd name="connsiteX4" fmla="*/ 5464057 w 6575702"/>
              <a:gd name="connsiteY4" fmla="*/ 190813 h 2305469"/>
              <a:gd name="connsiteX5" fmla="*/ 6575702 w 6575702"/>
              <a:gd name="connsiteY5" fmla="*/ 922879 h 2305469"/>
              <a:gd name="connsiteX6" fmla="*/ 5981981 w 6575702"/>
              <a:gd name="connsiteY6" fmla="*/ 1822875 h 2305469"/>
              <a:gd name="connsiteX7" fmla="*/ 2186839 w 6575702"/>
              <a:gd name="connsiteY7" fmla="*/ 2046669 h 2305469"/>
              <a:gd name="connsiteX8" fmla="*/ 1308258 w 6575702"/>
              <a:gd name="connsiteY8" fmla="*/ 2305469 h 2305469"/>
              <a:gd name="connsiteX9" fmla="*/ 1350725 w 6575702"/>
              <a:gd name="connsiteY9" fmla="*/ 2028838 h 2305469"/>
              <a:gd name="connsiteX0" fmla="*/ 1334698 w 6559675"/>
              <a:gd name="connsiteY0" fmla="*/ 2033414 h 2310045"/>
              <a:gd name="connsiteX1" fmla="*/ 296374 w 6559675"/>
              <a:gd name="connsiteY1" fmla="*/ 1647591 h 2310045"/>
              <a:gd name="connsiteX2" fmla="*/ 99392 w 6559675"/>
              <a:gd name="connsiteY2" fmla="*/ 654301 h 2310045"/>
              <a:gd name="connsiteX3" fmla="*/ 1319784 w 6559675"/>
              <a:gd name="connsiteY3" fmla="*/ 27091 h 2310045"/>
              <a:gd name="connsiteX4" fmla="*/ 5448030 w 6559675"/>
              <a:gd name="connsiteY4" fmla="*/ 195389 h 2310045"/>
              <a:gd name="connsiteX5" fmla="*/ 6559675 w 6559675"/>
              <a:gd name="connsiteY5" fmla="*/ 927455 h 2310045"/>
              <a:gd name="connsiteX6" fmla="*/ 5965954 w 6559675"/>
              <a:gd name="connsiteY6" fmla="*/ 1827451 h 2310045"/>
              <a:gd name="connsiteX7" fmla="*/ 2170812 w 6559675"/>
              <a:gd name="connsiteY7" fmla="*/ 2051245 h 2310045"/>
              <a:gd name="connsiteX8" fmla="*/ 1292231 w 6559675"/>
              <a:gd name="connsiteY8" fmla="*/ 2310045 h 2310045"/>
              <a:gd name="connsiteX9" fmla="*/ 1334698 w 6559675"/>
              <a:gd name="connsiteY9" fmla="*/ 2033414 h 2310045"/>
              <a:gd name="connsiteX0" fmla="*/ 1387100 w 6612077"/>
              <a:gd name="connsiteY0" fmla="*/ 2036495 h 2313126"/>
              <a:gd name="connsiteX1" fmla="*/ 348776 w 6612077"/>
              <a:gd name="connsiteY1" fmla="*/ 1650672 h 2313126"/>
              <a:gd name="connsiteX2" fmla="*/ 88753 w 6612077"/>
              <a:gd name="connsiteY2" fmla="*/ 701450 h 2313126"/>
              <a:gd name="connsiteX3" fmla="*/ 1372186 w 6612077"/>
              <a:gd name="connsiteY3" fmla="*/ 30172 h 2313126"/>
              <a:gd name="connsiteX4" fmla="*/ 5500432 w 6612077"/>
              <a:gd name="connsiteY4" fmla="*/ 198470 h 2313126"/>
              <a:gd name="connsiteX5" fmla="*/ 6612077 w 6612077"/>
              <a:gd name="connsiteY5" fmla="*/ 930536 h 2313126"/>
              <a:gd name="connsiteX6" fmla="*/ 6018356 w 6612077"/>
              <a:gd name="connsiteY6" fmla="*/ 1830532 h 2313126"/>
              <a:gd name="connsiteX7" fmla="*/ 2223214 w 6612077"/>
              <a:gd name="connsiteY7" fmla="*/ 2054326 h 2313126"/>
              <a:gd name="connsiteX8" fmla="*/ 1344633 w 6612077"/>
              <a:gd name="connsiteY8" fmla="*/ 2313126 h 2313126"/>
              <a:gd name="connsiteX9" fmla="*/ 1387100 w 6612077"/>
              <a:gd name="connsiteY9" fmla="*/ 2036495 h 2313126"/>
              <a:gd name="connsiteX0" fmla="*/ 1391247 w 6616224"/>
              <a:gd name="connsiteY0" fmla="*/ 2036495 h 2313126"/>
              <a:gd name="connsiteX1" fmla="*/ 352923 w 6616224"/>
              <a:gd name="connsiteY1" fmla="*/ 1650672 h 2313126"/>
              <a:gd name="connsiteX2" fmla="*/ 92900 w 6616224"/>
              <a:gd name="connsiteY2" fmla="*/ 701450 h 2313126"/>
              <a:gd name="connsiteX3" fmla="*/ 1376333 w 6616224"/>
              <a:gd name="connsiteY3" fmla="*/ 30172 h 2313126"/>
              <a:gd name="connsiteX4" fmla="*/ 5504579 w 6616224"/>
              <a:gd name="connsiteY4" fmla="*/ 198470 h 2313126"/>
              <a:gd name="connsiteX5" fmla="*/ 6616224 w 6616224"/>
              <a:gd name="connsiteY5" fmla="*/ 930536 h 2313126"/>
              <a:gd name="connsiteX6" fmla="*/ 6022503 w 6616224"/>
              <a:gd name="connsiteY6" fmla="*/ 1830532 h 2313126"/>
              <a:gd name="connsiteX7" fmla="*/ 2227361 w 6616224"/>
              <a:gd name="connsiteY7" fmla="*/ 2054326 h 2313126"/>
              <a:gd name="connsiteX8" fmla="*/ 1348780 w 6616224"/>
              <a:gd name="connsiteY8" fmla="*/ 2313126 h 2313126"/>
              <a:gd name="connsiteX9" fmla="*/ 1391247 w 6616224"/>
              <a:gd name="connsiteY9" fmla="*/ 2036495 h 2313126"/>
              <a:gd name="connsiteX0" fmla="*/ 1389139 w 6614116"/>
              <a:gd name="connsiteY0" fmla="*/ 2036495 h 2313126"/>
              <a:gd name="connsiteX1" fmla="*/ 350815 w 6614116"/>
              <a:gd name="connsiteY1" fmla="*/ 1650672 h 2313126"/>
              <a:gd name="connsiteX2" fmla="*/ 90792 w 6614116"/>
              <a:gd name="connsiteY2" fmla="*/ 701450 h 2313126"/>
              <a:gd name="connsiteX3" fmla="*/ 1374225 w 6614116"/>
              <a:gd name="connsiteY3" fmla="*/ 30172 h 2313126"/>
              <a:gd name="connsiteX4" fmla="*/ 5502471 w 6614116"/>
              <a:gd name="connsiteY4" fmla="*/ 198470 h 2313126"/>
              <a:gd name="connsiteX5" fmla="*/ 6614116 w 6614116"/>
              <a:gd name="connsiteY5" fmla="*/ 930536 h 2313126"/>
              <a:gd name="connsiteX6" fmla="*/ 6020395 w 6614116"/>
              <a:gd name="connsiteY6" fmla="*/ 1830532 h 2313126"/>
              <a:gd name="connsiteX7" fmla="*/ 2225253 w 6614116"/>
              <a:gd name="connsiteY7" fmla="*/ 2054326 h 2313126"/>
              <a:gd name="connsiteX8" fmla="*/ 1346672 w 6614116"/>
              <a:gd name="connsiteY8" fmla="*/ 2313126 h 2313126"/>
              <a:gd name="connsiteX9" fmla="*/ 1389139 w 6614116"/>
              <a:gd name="connsiteY9" fmla="*/ 2036495 h 2313126"/>
              <a:gd name="connsiteX0" fmla="*/ 1389139 w 6614116"/>
              <a:gd name="connsiteY0" fmla="*/ 2036495 h 2313126"/>
              <a:gd name="connsiteX1" fmla="*/ 350815 w 6614116"/>
              <a:gd name="connsiteY1" fmla="*/ 1650672 h 2313126"/>
              <a:gd name="connsiteX2" fmla="*/ 90792 w 6614116"/>
              <a:gd name="connsiteY2" fmla="*/ 701450 h 2313126"/>
              <a:gd name="connsiteX3" fmla="*/ 1374225 w 6614116"/>
              <a:gd name="connsiteY3" fmla="*/ 30172 h 2313126"/>
              <a:gd name="connsiteX4" fmla="*/ 5502471 w 6614116"/>
              <a:gd name="connsiteY4" fmla="*/ 198470 h 2313126"/>
              <a:gd name="connsiteX5" fmla="*/ 6614116 w 6614116"/>
              <a:gd name="connsiteY5" fmla="*/ 930536 h 2313126"/>
              <a:gd name="connsiteX6" fmla="*/ 6020395 w 6614116"/>
              <a:gd name="connsiteY6" fmla="*/ 1830532 h 2313126"/>
              <a:gd name="connsiteX7" fmla="*/ 2225253 w 6614116"/>
              <a:gd name="connsiteY7" fmla="*/ 2054326 h 2313126"/>
              <a:gd name="connsiteX8" fmla="*/ 1346672 w 6614116"/>
              <a:gd name="connsiteY8" fmla="*/ 2313126 h 2313126"/>
              <a:gd name="connsiteX9" fmla="*/ 1389139 w 6614116"/>
              <a:gd name="connsiteY9" fmla="*/ 2036495 h 2313126"/>
              <a:gd name="connsiteX0" fmla="*/ 1438885 w 6613429"/>
              <a:gd name="connsiteY0" fmla="*/ 2029150 h 2313126"/>
              <a:gd name="connsiteX1" fmla="*/ 350128 w 6613429"/>
              <a:gd name="connsiteY1" fmla="*/ 1650672 h 2313126"/>
              <a:gd name="connsiteX2" fmla="*/ 90105 w 6613429"/>
              <a:gd name="connsiteY2" fmla="*/ 701450 h 2313126"/>
              <a:gd name="connsiteX3" fmla="*/ 1373538 w 6613429"/>
              <a:gd name="connsiteY3" fmla="*/ 30172 h 2313126"/>
              <a:gd name="connsiteX4" fmla="*/ 5501784 w 6613429"/>
              <a:gd name="connsiteY4" fmla="*/ 198470 h 2313126"/>
              <a:gd name="connsiteX5" fmla="*/ 6613429 w 6613429"/>
              <a:gd name="connsiteY5" fmla="*/ 930536 h 2313126"/>
              <a:gd name="connsiteX6" fmla="*/ 6019708 w 6613429"/>
              <a:gd name="connsiteY6" fmla="*/ 1830532 h 2313126"/>
              <a:gd name="connsiteX7" fmla="*/ 2224566 w 6613429"/>
              <a:gd name="connsiteY7" fmla="*/ 2054326 h 2313126"/>
              <a:gd name="connsiteX8" fmla="*/ 1345985 w 6613429"/>
              <a:gd name="connsiteY8" fmla="*/ 2313126 h 2313126"/>
              <a:gd name="connsiteX9" fmla="*/ 1438885 w 6613429"/>
              <a:gd name="connsiteY9" fmla="*/ 2029150 h 2313126"/>
              <a:gd name="connsiteX0" fmla="*/ 1411781 w 6586325"/>
              <a:gd name="connsiteY0" fmla="*/ 2029150 h 2313126"/>
              <a:gd name="connsiteX1" fmla="*/ 323024 w 6586325"/>
              <a:gd name="connsiteY1" fmla="*/ 1650672 h 2313126"/>
              <a:gd name="connsiteX2" fmla="*/ 63001 w 6586325"/>
              <a:gd name="connsiteY2" fmla="*/ 701450 h 2313126"/>
              <a:gd name="connsiteX3" fmla="*/ 1346434 w 6586325"/>
              <a:gd name="connsiteY3" fmla="*/ 30172 h 2313126"/>
              <a:gd name="connsiteX4" fmla="*/ 5474680 w 6586325"/>
              <a:gd name="connsiteY4" fmla="*/ 198470 h 2313126"/>
              <a:gd name="connsiteX5" fmla="*/ 6586325 w 6586325"/>
              <a:gd name="connsiteY5" fmla="*/ 930536 h 2313126"/>
              <a:gd name="connsiteX6" fmla="*/ 5992604 w 6586325"/>
              <a:gd name="connsiteY6" fmla="*/ 1830532 h 2313126"/>
              <a:gd name="connsiteX7" fmla="*/ 2197462 w 6586325"/>
              <a:gd name="connsiteY7" fmla="*/ 2054326 h 2313126"/>
              <a:gd name="connsiteX8" fmla="*/ 1318881 w 6586325"/>
              <a:gd name="connsiteY8" fmla="*/ 2313126 h 2313126"/>
              <a:gd name="connsiteX9" fmla="*/ 1411781 w 6586325"/>
              <a:gd name="connsiteY9" fmla="*/ 2029150 h 2313126"/>
              <a:gd name="connsiteX0" fmla="*/ 1422251 w 6596795"/>
              <a:gd name="connsiteY0" fmla="*/ 2029150 h 2313126"/>
              <a:gd name="connsiteX1" fmla="*/ 333494 w 6596795"/>
              <a:gd name="connsiteY1" fmla="*/ 1650672 h 2313126"/>
              <a:gd name="connsiteX2" fmla="*/ 73471 w 6596795"/>
              <a:gd name="connsiteY2" fmla="*/ 701450 h 2313126"/>
              <a:gd name="connsiteX3" fmla="*/ 1356904 w 6596795"/>
              <a:gd name="connsiteY3" fmla="*/ 30172 h 2313126"/>
              <a:gd name="connsiteX4" fmla="*/ 5485150 w 6596795"/>
              <a:gd name="connsiteY4" fmla="*/ 198470 h 2313126"/>
              <a:gd name="connsiteX5" fmla="*/ 6596795 w 6596795"/>
              <a:gd name="connsiteY5" fmla="*/ 930536 h 2313126"/>
              <a:gd name="connsiteX6" fmla="*/ 6003074 w 6596795"/>
              <a:gd name="connsiteY6" fmla="*/ 1830532 h 2313126"/>
              <a:gd name="connsiteX7" fmla="*/ 2207932 w 6596795"/>
              <a:gd name="connsiteY7" fmla="*/ 2054326 h 2313126"/>
              <a:gd name="connsiteX8" fmla="*/ 1329351 w 6596795"/>
              <a:gd name="connsiteY8" fmla="*/ 2313126 h 2313126"/>
              <a:gd name="connsiteX9" fmla="*/ 1422251 w 6596795"/>
              <a:gd name="connsiteY9" fmla="*/ 2029150 h 2313126"/>
              <a:gd name="connsiteX0" fmla="*/ 1427107 w 6601651"/>
              <a:gd name="connsiteY0" fmla="*/ 2029150 h 2313126"/>
              <a:gd name="connsiteX1" fmla="*/ 338350 w 6601651"/>
              <a:gd name="connsiteY1" fmla="*/ 1650672 h 2313126"/>
              <a:gd name="connsiteX2" fmla="*/ 78327 w 6601651"/>
              <a:gd name="connsiteY2" fmla="*/ 701450 h 2313126"/>
              <a:gd name="connsiteX3" fmla="*/ 1361760 w 6601651"/>
              <a:gd name="connsiteY3" fmla="*/ 30172 h 2313126"/>
              <a:gd name="connsiteX4" fmla="*/ 5490006 w 6601651"/>
              <a:gd name="connsiteY4" fmla="*/ 198470 h 2313126"/>
              <a:gd name="connsiteX5" fmla="*/ 6601651 w 6601651"/>
              <a:gd name="connsiteY5" fmla="*/ 930536 h 2313126"/>
              <a:gd name="connsiteX6" fmla="*/ 6007930 w 6601651"/>
              <a:gd name="connsiteY6" fmla="*/ 1830532 h 2313126"/>
              <a:gd name="connsiteX7" fmla="*/ 2212788 w 6601651"/>
              <a:gd name="connsiteY7" fmla="*/ 2054326 h 2313126"/>
              <a:gd name="connsiteX8" fmla="*/ 1334207 w 6601651"/>
              <a:gd name="connsiteY8" fmla="*/ 2313126 h 2313126"/>
              <a:gd name="connsiteX9" fmla="*/ 1427107 w 6601651"/>
              <a:gd name="connsiteY9" fmla="*/ 2029150 h 2313126"/>
              <a:gd name="connsiteX0" fmla="*/ 1438040 w 6612584"/>
              <a:gd name="connsiteY0" fmla="*/ 2029150 h 2313126"/>
              <a:gd name="connsiteX1" fmla="*/ 349283 w 6612584"/>
              <a:gd name="connsiteY1" fmla="*/ 1650672 h 2313126"/>
              <a:gd name="connsiteX2" fmla="*/ 89260 w 6612584"/>
              <a:gd name="connsiteY2" fmla="*/ 701450 h 2313126"/>
              <a:gd name="connsiteX3" fmla="*/ 1372693 w 6612584"/>
              <a:gd name="connsiteY3" fmla="*/ 30172 h 2313126"/>
              <a:gd name="connsiteX4" fmla="*/ 5500939 w 6612584"/>
              <a:gd name="connsiteY4" fmla="*/ 198470 h 2313126"/>
              <a:gd name="connsiteX5" fmla="*/ 6612584 w 6612584"/>
              <a:gd name="connsiteY5" fmla="*/ 930536 h 2313126"/>
              <a:gd name="connsiteX6" fmla="*/ 6018863 w 6612584"/>
              <a:gd name="connsiteY6" fmla="*/ 1830532 h 2313126"/>
              <a:gd name="connsiteX7" fmla="*/ 2223721 w 6612584"/>
              <a:gd name="connsiteY7" fmla="*/ 2054326 h 2313126"/>
              <a:gd name="connsiteX8" fmla="*/ 1345140 w 6612584"/>
              <a:gd name="connsiteY8" fmla="*/ 2313126 h 2313126"/>
              <a:gd name="connsiteX9" fmla="*/ 1438040 w 6612584"/>
              <a:gd name="connsiteY9" fmla="*/ 2029150 h 2313126"/>
              <a:gd name="connsiteX0" fmla="*/ 1438040 w 6612584"/>
              <a:gd name="connsiteY0" fmla="*/ 2029150 h 2313126"/>
              <a:gd name="connsiteX1" fmla="*/ 349283 w 6612584"/>
              <a:gd name="connsiteY1" fmla="*/ 1650672 h 2313126"/>
              <a:gd name="connsiteX2" fmla="*/ 89260 w 6612584"/>
              <a:gd name="connsiteY2" fmla="*/ 701450 h 2313126"/>
              <a:gd name="connsiteX3" fmla="*/ 1372693 w 6612584"/>
              <a:gd name="connsiteY3" fmla="*/ 30172 h 2313126"/>
              <a:gd name="connsiteX4" fmla="*/ 5500939 w 6612584"/>
              <a:gd name="connsiteY4" fmla="*/ 198470 h 2313126"/>
              <a:gd name="connsiteX5" fmla="*/ 6612584 w 6612584"/>
              <a:gd name="connsiteY5" fmla="*/ 930536 h 2313126"/>
              <a:gd name="connsiteX6" fmla="*/ 6018863 w 6612584"/>
              <a:gd name="connsiteY6" fmla="*/ 1830532 h 2313126"/>
              <a:gd name="connsiteX7" fmla="*/ 2223721 w 6612584"/>
              <a:gd name="connsiteY7" fmla="*/ 2054326 h 2313126"/>
              <a:gd name="connsiteX8" fmla="*/ 1345140 w 6612584"/>
              <a:gd name="connsiteY8" fmla="*/ 2313126 h 2313126"/>
              <a:gd name="connsiteX9" fmla="*/ 1438040 w 6612584"/>
              <a:gd name="connsiteY9" fmla="*/ 2029150 h 2313126"/>
              <a:gd name="connsiteX0" fmla="*/ 1489345 w 6588239"/>
              <a:gd name="connsiteY0" fmla="*/ 2029150 h 2313126"/>
              <a:gd name="connsiteX1" fmla="*/ 324938 w 6588239"/>
              <a:gd name="connsiteY1" fmla="*/ 1650672 h 2313126"/>
              <a:gd name="connsiteX2" fmla="*/ 64915 w 6588239"/>
              <a:gd name="connsiteY2" fmla="*/ 701450 h 2313126"/>
              <a:gd name="connsiteX3" fmla="*/ 1348348 w 6588239"/>
              <a:gd name="connsiteY3" fmla="*/ 30172 h 2313126"/>
              <a:gd name="connsiteX4" fmla="*/ 5476594 w 6588239"/>
              <a:gd name="connsiteY4" fmla="*/ 198470 h 2313126"/>
              <a:gd name="connsiteX5" fmla="*/ 6588239 w 6588239"/>
              <a:gd name="connsiteY5" fmla="*/ 930536 h 2313126"/>
              <a:gd name="connsiteX6" fmla="*/ 5994518 w 6588239"/>
              <a:gd name="connsiteY6" fmla="*/ 1830532 h 2313126"/>
              <a:gd name="connsiteX7" fmla="*/ 2199376 w 6588239"/>
              <a:gd name="connsiteY7" fmla="*/ 2054326 h 2313126"/>
              <a:gd name="connsiteX8" fmla="*/ 1320795 w 6588239"/>
              <a:gd name="connsiteY8" fmla="*/ 2313126 h 2313126"/>
              <a:gd name="connsiteX9" fmla="*/ 1489345 w 6588239"/>
              <a:gd name="connsiteY9" fmla="*/ 2029150 h 2313126"/>
              <a:gd name="connsiteX0" fmla="*/ 1489345 w 6588239"/>
              <a:gd name="connsiteY0" fmla="*/ 2029150 h 2313126"/>
              <a:gd name="connsiteX1" fmla="*/ 324938 w 6588239"/>
              <a:gd name="connsiteY1" fmla="*/ 1650672 h 2313126"/>
              <a:gd name="connsiteX2" fmla="*/ 64915 w 6588239"/>
              <a:gd name="connsiteY2" fmla="*/ 701450 h 2313126"/>
              <a:gd name="connsiteX3" fmla="*/ 1348348 w 6588239"/>
              <a:gd name="connsiteY3" fmla="*/ 30172 h 2313126"/>
              <a:gd name="connsiteX4" fmla="*/ 5476594 w 6588239"/>
              <a:gd name="connsiteY4" fmla="*/ 198470 h 2313126"/>
              <a:gd name="connsiteX5" fmla="*/ 6588239 w 6588239"/>
              <a:gd name="connsiteY5" fmla="*/ 930536 h 2313126"/>
              <a:gd name="connsiteX6" fmla="*/ 5994518 w 6588239"/>
              <a:gd name="connsiteY6" fmla="*/ 1830532 h 2313126"/>
              <a:gd name="connsiteX7" fmla="*/ 2199376 w 6588239"/>
              <a:gd name="connsiteY7" fmla="*/ 2054326 h 2313126"/>
              <a:gd name="connsiteX8" fmla="*/ 1320795 w 6588239"/>
              <a:gd name="connsiteY8" fmla="*/ 2313126 h 2313126"/>
              <a:gd name="connsiteX9" fmla="*/ 1489345 w 6588239"/>
              <a:gd name="connsiteY9" fmla="*/ 2029150 h 2313126"/>
              <a:gd name="connsiteX0" fmla="*/ 1489345 w 6588239"/>
              <a:gd name="connsiteY0" fmla="*/ 2029150 h 2313126"/>
              <a:gd name="connsiteX1" fmla="*/ 324938 w 6588239"/>
              <a:gd name="connsiteY1" fmla="*/ 1650672 h 2313126"/>
              <a:gd name="connsiteX2" fmla="*/ 64915 w 6588239"/>
              <a:gd name="connsiteY2" fmla="*/ 701450 h 2313126"/>
              <a:gd name="connsiteX3" fmla="*/ 1348348 w 6588239"/>
              <a:gd name="connsiteY3" fmla="*/ 30172 h 2313126"/>
              <a:gd name="connsiteX4" fmla="*/ 5476594 w 6588239"/>
              <a:gd name="connsiteY4" fmla="*/ 198470 h 2313126"/>
              <a:gd name="connsiteX5" fmla="*/ 6588239 w 6588239"/>
              <a:gd name="connsiteY5" fmla="*/ 930536 h 2313126"/>
              <a:gd name="connsiteX6" fmla="*/ 5994518 w 6588239"/>
              <a:gd name="connsiteY6" fmla="*/ 1830532 h 2313126"/>
              <a:gd name="connsiteX7" fmla="*/ 2199376 w 6588239"/>
              <a:gd name="connsiteY7" fmla="*/ 2054326 h 2313126"/>
              <a:gd name="connsiteX8" fmla="*/ 1320795 w 6588239"/>
              <a:gd name="connsiteY8" fmla="*/ 2313126 h 2313126"/>
              <a:gd name="connsiteX9" fmla="*/ 1489345 w 6588239"/>
              <a:gd name="connsiteY9" fmla="*/ 2029150 h 2313126"/>
              <a:gd name="connsiteX0" fmla="*/ 1498750 w 6597644"/>
              <a:gd name="connsiteY0" fmla="*/ 2029150 h 2313126"/>
              <a:gd name="connsiteX1" fmla="*/ 298554 w 6597644"/>
              <a:gd name="connsiteY1" fmla="*/ 1654147 h 2313126"/>
              <a:gd name="connsiteX2" fmla="*/ 74320 w 6597644"/>
              <a:gd name="connsiteY2" fmla="*/ 701450 h 2313126"/>
              <a:gd name="connsiteX3" fmla="*/ 1357753 w 6597644"/>
              <a:gd name="connsiteY3" fmla="*/ 30172 h 2313126"/>
              <a:gd name="connsiteX4" fmla="*/ 5485999 w 6597644"/>
              <a:gd name="connsiteY4" fmla="*/ 198470 h 2313126"/>
              <a:gd name="connsiteX5" fmla="*/ 6597644 w 6597644"/>
              <a:gd name="connsiteY5" fmla="*/ 930536 h 2313126"/>
              <a:gd name="connsiteX6" fmla="*/ 6003923 w 6597644"/>
              <a:gd name="connsiteY6" fmla="*/ 1830532 h 2313126"/>
              <a:gd name="connsiteX7" fmla="*/ 2208781 w 6597644"/>
              <a:gd name="connsiteY7" fmla="*/ 2054326 h 2313126"/>
              <a:gd name="connsiteX8" fmla="*/ 1330200 w 6597644"/>
              <a:gd name="connsiteY8" fmla="*/ 2313126 h 2313126"/>
              <a:gd name="connsiteX9" fmla="*/ 1498750 w 6597644"/>
              <a:gd name="connsiteY9" fmla="*/ 2029150 h 2313126"/>
              <a:gd name="connsiteX0" fmla="*/ 1499850 w 6598744"/>
              <a:gd name="connsiteY0" fmla="*/ 2029150 h 2313126"/>
              <a:gd name="connsiteX1" fmla="*/ 299654 w 6598744"/>
              <a:gd name="connsiteY1" fmla="*/ 1654147 h 2313126"/>
              <a:gd name="connsiteX2" fmla="*/ 75420 w 6598744"/>
              <a:gd name="connsiteY2" fmla="*/ 701450 h 2313126"/>
              <a:gd name="connsiteX3" fmla="*/ 1358853 w 6598744"/>
              <a:gd name="connsiteY3" fmla="*/ 30172 h 2313126"/>
              <a:gd name="connsiteX4" fmla="*/ 5487099 w 6598744"/>
              <a:gd name="connsiteY4" fmla="*/ 198470 h 2313126"/>
              <a:gd name="connsiteX5" fmla="*/ 6598744 w 6598744"/>
              <a:gd name="connsiteY5" fmla="*/ 930536 h 2313126"/>
              <a:gd name="connsiteX6" fmla="*/ 6005023 w 6598744"/>
              <a:gd name="connsiteY6" fmla="*/ 1830532 h 2313126"/>
              <a:gd name="connsiteX7" fmla="*/ 2209881 w 6598744"/>
              <a:gd name="connsiteY7" fmla="*/ 2054326 h 2313126"/>
              <a:gd name="connsiteX8" fmla="*/ 1331300 w 6598744"/>
              <a:gd name="connsiteY8" fmla="*/ 2313126 h 2313126"/>
              <a:gd name="connsiteX9" fmla="*/ 1499850 w 6598744"/>
              <a:gd name="connsiteY9" fmla="*/ 2029150 h 2313126"/>
              <a:gd name="connsiteX0" fmla="*/ 1499850 w 6598744"/>
              <a:gd name="connsiteY0" fmla="*/ 2029150 h 2313126"/>
              <a:gd name="connsiteX1" fmla="*/ 299654 w 6598744"/>
              <a:gd name="connsiteY1" fmla="*/ 1654147 h 2313126"/>
              <a:gd name="connsiteX2" fmla="*/ 75420 w 6598744"/>
              <a:gd name="connsiteY2" fmla="*/ 701450 h 2313126"/>
              <a:gd name="connsiteX3" fmla="*/ 1358853 w 6598744"/>
              <a:gd name="connsiteY3" fmla="*/ 30172 h 2313126"/>
              <a:gd name="connsiteX4" fmla="*/ 5487099 w 6598744"/>
              <a:gd name="connsiteY4" fmla="*/ 198470 h 2313126"/>
              <a:gd name="connsiteX5" fmla="*/ 6598744 w 6598744"/>
              <a:gd name="connsiteY5" fmla="*/ 930536 h 2313126"/>
              <a:gd name="connsiteX6" fmla="*/ 6005023 w 6598744"/>
              <a:gd name="connsiteY6" fmla="*/ 1830532 h 2313126"/>
              <a:gd name="connsiteX7" fmla="*/ 2209881 w 6598744"/>
              <a:gd name="connsiteY7" fmla="*/ 2054326 h 2313126"/>
              <a:gd name="connsiteX8" fmla="*/ 1331300 w 6598744"/>
              <a:gd name="connsiteY8" fmla="*/ 2313126 h 2313126"/>
              <a:gd name="connsiteX9" fmla="*/ 1499850 w 6598744"/>
              <a:gd name="connsiteY9" fmla="*/ 2029150 h 2313126"/>
              <a:gd name="connsiteX0" fmla="*/ 1506919 w 6605813"/>
              <a:gd name="connsiteY0" fmla="*/ 2029150 h 2313126"/>
              <a:gd name="connsiteX1" fmla="*/ 306723 w 6605813"/>
              <a:gd name="connsiteY1" fmla="*/ 1654147 h 2313126"/>
              <a:gd name="connsiteX2" fmla="*/ 82489 w 6605813"/>
              <a:gd name="connsiteY2" fmla="*/ 701450 h 2313126"/>
              <a:gd name="connsiteX3" fmla="*/ 1365922 w 6605813"/>
              <a:gd name="connsiteY3" fmla="*/ 30172 h 2313126"/>
              <a:gd name="connsiteX4" fmla="*/ 5494168 w 6605813"/>
              <a:gd name="connsiteY4" fmla="*/ 198470 h 2313126"/>
              <a:gd name="connsiteX5" fmla="*/ 6605813 w 6605813"/>
              <a:gd name="connsiteY5" fmla="*/ 930536 h 2313126"/>
              <a:gd name="connsiteX6" fmla="*/ 6012092 w 6605813"/>
              <a:gd name="connsiteY6" fmla="*/ 1830532 h 2313126"/>
              <a:gd name="connsiteX7" fmla="*/ 2216950 w 6605813"/>
              <a:gd name="connsiteY7" fmla="*/ 2054326 h 2313126"/>
              <a:gd name="connsiteX8" fmla="*/ 1338369 w 6605813"/>
              <a:gd name="connsiteY8" fmla="*/ 2313126 h 2313126"/>
              <a:gd name="connsiteX9" fmla="*/ 1506919 w 6605813"/>
              <a:gd name="connsiteY9" fmla="*/ 2029150 h 2313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605813" h="2313126">
                <a:moveTo>
                  <a:pt x="1506919" y="2029150"/>
                </a:moveTo>
                <a:cubicBezTo>
                  <a:pt x="1417504" y="1839150"/>
                  <a:pt x="585881" y="1896278"/>
                  <a:pt x="306723" y="1654147"/>
                </a:cubicBezTo>
                <a:cubicBezTo>
                  <a:pt x="27565" y="1412016"/>
                  <a:pt x="-94044" y="972113"/>
                  <a:pt x="82489" y="701450"/>
                </a:cubicBezTo>
                <a:cubicBezTo>
                  <a:pt x="259022" y="430788"/>
                  <a:pt x="463975" y="114002"/>
                  <a:pt x="1365922" y="30172"/>
                </a:cubicBezTo>
                <a:cubicBezTo>
                  <a:pt x="2267869" y="-53658"/>
                  <a:pt x="4620853" y="48409"/>
                  <a:pt x="5494168" y="198470"/>
                </a:cubicBezTo>
                <a:cubicBezTo>
                  <a:pt x="6367483" y="348531"/>
                  <a:pt x="6547059" y="600421"/>
                  <a:pt x="6605813" y="930536"/>
                </a:cubicBezTo>
                <a:cubicBezTo>
                  <a:pt x="6583958" y="1261451"/>
                  <a:pt x="6667921" y="1584477"/>
                  <a:pt x="6012092" y="1830532"/>
                </a:cubicBezTo>
                <a:cubicBezTo>
                  <a:pt x="5356263" y="2076587"/>
                  <a:pt x="2425296" y="2046334"/>
                  <a:pt x="2216950" y="2054326"/>
                </a:cubicBezTo>
                <a:cubicBezTo>
                  <a:pt x="1882633" y="2207554"/>
                  <a:pt x="1465597" y="2294989"/>
                  <a:pt x="1338369" y="2313126"/>
                </a:cubicBezTo>
                <a:cubicBezTo>
                  <a:pt x="1524676" y="2124221"/>
                  <a:pt x="1506919" y="2029150"/>
                  <a:pt x="1506919" y="2029150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1A1778E8-D24A-58FF-CF18-4FEEA75575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076" y="669450"/>
            <a:ext cx="5919064" cy="2025452"/>
          </a:xfrm>
        </p:spPr>
        <p:txBody>
          <a:bodyPr>
            <a:noAutofit/>
          </a:bodyPr>
          <a:lstStyle/>
          <a:p>
            <a:r>
              <a:rPr lang="sl-SI" sz="5400" b="0" dirty="0">
                <a:solidFill>
                  <a:srgbClr val="FF0000"/>
                </a:solidFill>
                <a:latin typeface="Mistral" panose="03090702030407020403" pitchFamily="66" charset="0"/>
                <a:ea typeface="HGSoeiKakugothicUB" panose="020B0400000000000000" pitchFamily="49" charset="-128"/>
                <a:cs typeface="TH SarabunPSK" panose="020B0500040200020003" pitchFamily="34" charset="-34"/>
              </a:rPr>
              <a:t>VABIMO VAS </a:t>
            </a:r>
            <a:r>
              <a:rPr lang="sl-SI" sz="5400" b="0" dirty="0">
                <a:solidFill>
                  <a:schemeClr val="accent6">
                    <a:lumMod val="75000"/>
                  </a:schemeClr>
                </a:solidFill>
                <a:latin typeface="Mistral" panose="03090702030407020403" pitchFamily="66" charset="0"/>
                <a:ea typeface="HGSoeiKakugothicUB" panose="020B0400000000000000" pitchFamily="49" charset="-128"/>
                <a:cs typeface="TH SarabunPSK" panose="020B0500040200020003" pitchFamily="34" charset="-34"/>
              </a:rPr>
              <a:t>NA </a:t>
            </a:r>
            <a:br>
              <a:rPr lang="sl-SI" sz="5400" b="0" dirty="0">
                <a:solidFill>
                  <a:schemeClr val="accent6">
                    <a:lumMod val="75000"/>
                  </a:schemeClr>
                </a:solidFill>
                <a:latin typeface="Mistral" panose="03090702030407020403" pitchFamily="66" charset="0"/>
                <a:ea typeface="HGSoeiKakugothicUB" panose="020B0400000000000000" pitchFamily="49" charset="-128"/>
                <a:cs typeface="TH SarabunPSK" panose="020B0500040200020003" pitchFamily="34" charset="-34"/>
              </a:rPr>
            </a:br>
            <a:r>
              <a:rPr lang="sl-SI" sz="5400" b="0" dirty="0">
                <a:solidFill>
                  <a:srgbClr val="002060"/>
                </a:solidFill>
                <a:latin typeface="Mistral" panose="03090702030407020403" pitchFamily="66" charset="0"/>
                <a:ea typeface="HGSoeiKakugothicUB" panose="020B0400000000000000" pitchFamily="49" charset="-128"/>
                <a:cs typeface="TH SarabunPSK" panose="020B0500040200020003" pitchFamily="34" charset="-34"/>
              </a:rPr>
              <a:t>DOBRODELNI TEK</a:t>
            </a:r>
            <a:r>
              <a:rPr lang="sl-SI" sz="5400" dirty="0">
                <a:solidFill>
                  <a:srgbClr val="002060"/>
                </a:solidFill>
                <a:latin typeface="Mistral" panose="03090702030407020403" pitchFamily="66" charset="0"/>
                <a:ea typeface="HGSoeiKakugothicUB" panose="020B0400000000000000" pitchFamily="49" charset="-128"/>
                <a:cs typeface="TH SarabunPSK" panose="020B0500040200020003" pitchFamily="34" charset="-34"/>
              </a:rPr>
              <a:t> </a:t>
            </a:r>
            <a:br>
              <a:rPr lang="sl-SI" dirty="0">
                <a:solidFill>
                  <a:srgbClr val="002060"/>
                </a:solidFill>
                <a:latin typeface="Mistral" panose="03090702030407020403" pitchFamily="66" charset="0"/>
                <a:ea typeface="HGSoeiKakugothicUB" panose="020B0400000000000000" pitchFamily="49" charset="-128"/>
                <a:cs typeface="TH SarabunPSK" panose="020B0500040200020003" pitchFamily="34" charset="-34"/>
              </a:rPr>
            </a:br>
            <a:r>
              <a:rPr lang="sl-SI" dirty="0">
                <a:solidFill>
                  <a:srgbClr val="002060"/>
                </a:solidFill>
                <a:latin typeface="Mistral" panose="03090702030407020403" pitchFamily="66" charset="0"/>
                <a:ea typeface="HGSoeiKakugothicUB" panose="020B0400000000000000" pitchFamily="49" charset="-128"/>
                <a:cs typeface="TH SarabunPSK" panose="020B0500040200020003" pitchFamily="34" charset="-34"/>
              </a:rPr>
              <a:t> </a:t>
            </a:r>
            <a:r>
              <a:rPr lang="sl-SI" sz="2000" dirty="0">
                <a:latin typeface="Mistral" panose="03090702030407020403" pitchFamily="66" charset="0"/>
                <a:ea typeface="HGSoeiKakugothicUB" panose="020B0400000000000000" pitchFamily="49" charset="-128"/>
                <a:cs typeface="TH SarabunPSK" panose="020B0500040200020003" pitchFamily="34" charset="-34"/>
              </a:rPr>
              <a:t>(NAMENJEN ZA NAKUP DIDAKTIČNIH IGRAČ.)</a:t>
            </a:r>
            <a:r>
              <a:rPr lang="sl-SI" dirty="0">
                <a:solidFill>
                  <a:srgbClr val="002060"/>
                </a:solidFill>
                <a:latin typeface="Mistral" panose="03090702030407020403" pitchFamily="66" charset="0"/>
                <a:ea typeface="HGSoeiKakugothicUB" panose="020B0400000000000000" pitchFamily="49" charset="-128"/>
                <a:cs typeface="TH SarabunPSK" panose="020B0500040200020003" pitchFamily="34" charset="-34"/>
              </a:rPr>
              <a:t>     </a:t>
            </a:r>
            <a:endParaRPr lang="en-SI" dirty="0">
              <a:solidFill>
                <a:schemeClr val="accent1">
                  <a:lumMod val="75000"/>
                </a:schemeClr>
              </a:solidFill>
              <a:latin typeface="Mistral" panose="03090702030407020403" pitchFamily="66" charset="0"/>
              <a:ea typeface="HGSoeiKakugothicUB" panose="020B0400000000000000" pitchFamily="49" charset="-128"/>
              <a:cs typeface="TH SarabunPSK" panose="020B0500040200020003" pitchFamily="34" charset="-34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A54E502-E41E-47D5-8AB9-683E3D3EE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04884" flipH="1">
            <a:off x="5645898" y="25325"/>
            <a:ext cx="3856838" cy="2114365"/>
          </a:xfrm>
          <a:custGeom>
            <a:avLst/>
            <a:gdLst>
              <a:gd name="connsiteX0" fmla="*/ 986774 w 5065355"/>
              <a:gd name="connsiteY0" fmla="*/ 0 h 3864077"/>
              <a:gd name="connsiteX1" fmla="*/ 1598492 w 5065355"/>
              <a:gd name="connsiteY1" fmla="*/ 571743 h 3864077"/>
              <a:gd name="connsiteX2" fmla="*/ 4623587 w 5065355"/>
              <a:gd name="connsiteY2" fmla="*/ 815032 h 3864077"/>
              <a:gd name="connsiteX3" fmla="*/ 5045794 w 5065355"/>
              <a:gd name="connsiteY3" fmla="*/ 2583837 h 3864077"/>
              <a:gd name="connsiteX4" fmla="*/ 5065097 w 5065355"/>
              <a:gd name="connsiteY4" fmla="*/ 3007422 h 3864077"/>
              <a:gd name="connsiteX5" fmla="*/ 5064540 w 5065355"/>
              <a:gd name="connsiteY5" fmla="*/ 3083457 h 3864077"/>
              <a:gd name="connsiteX6" fmla="*/ 5065355 w 5065355"/>
              <a:gd name="connsiteY6" fmla="*/ 3093208 h 3864077"/>
              <a:gd name="connsiteX7" fmla="*/ 5059336 w 5065355"/>
              <a:gd name="connsiteY7" fmla="*/ 3165214 h 3864077"/>
              <a:gd name="connsiteX8" fmla="*/ 5058896 w 5065355"/>
              <a:gd name="connsiteY8" fmla="*/ 3171406 h 3864077"/>
              <a:gd name="connsiteX9" fmla="*/ 5058773 w 5065355"/>
              <a:gd name="connsiteY9" fmla="*/ 3171941 h 3864077"/>
              <a:gd name="connsiteX10" fmla="*/ 5057188 w 5065355"/>
              <a:gd name="connsiteY10" fmla="*/ 3190910 h 3864077"/>
              <a:gd name="connsiteX11" fmla="*/ 5033762 w 5065355"/>
              <a:gd name="connsiteY11" fmla="*/ 3281910 h 3864077"/>
              <a:gd name="connsiteX12" fmla="*/ 5033487 w 5065355"/>
              <a:gd name="connsiteY12" fmla="*/ 3282522 h 3864077"/>
              <a:gd name="connsiteX13" fmla="*/ 5027369 w 5065355"/>
              <a:gd name="connsiteY13" fmla="*/ 3309275 h 3864077"/>
              <a:gd name="connsiteX14" fmla="*/ 4908386 w 5065355"/>
              <a:gd name="connsiteY14" fmla="*/ 3476562 h 3864077"/>
              <a:gd name="connsiteX15" fmla="*/ 4902444 w 5065355"/>
              <a:gd name="connsiteY15" fmla="*/ 3480940 h 3864077"/>
              <a:gd name="connsiteX16" fmla="*/ 4888108 w 5065355"/>
              <a:gd name="connsiteY16" fmla="*/ 3495204 h 3864077"/>
              <a:gd name="connsiteX17" fmla="*/ 4819819 w 5065355"/>
              <a:gd name="connsiteY17" fmla="*/ 3539901 h 3864077"/>
              <a:gd name="connsiteX18" fmla="*/ 4806748 w 5065355"/>
              <a:gd name="connsiteY18" fmla="*/ 3544794 h 3864077"/>
              <a:gd name="connsiteX19" fmla="*/ 4765129 w 5065355"/>
              <a:gd name="connsiteY19" fmla="*/ 3568040 h 3864077"/>
              <a:gd name="connsiteX20" fmla="*/ 4426673 w 5065355"/>
              <a:gd name="connsiteY20" fmla="*/ 3685984 h 3864077"/>
              <a:gd name="connsiteX21" fmla="*/ 534075 w 5065355"/>
              <a:gd name="connsiteY21" fmla="*/ 3761757 h 3864077"/>
              <a:gd name="connsiteX22" fmla="*/ 451805 w 5065355"/>
              <a:gd name="connsiteY22" fmla="*/ 3738960 h 3864077"/>
              <a:gd name="connsiteX23" fmla="*/ 417467 w 5065355"/>
              <a:gd name="connsiteY23" fmla="*/ 3743134 h 3864077"/>
              <a:gd name="connsiteX24" fmla="*/ 47039 w 5065355"/>
              <a:gd name="connsiteY24" fmla="*/ 3447046 h 3864077"/>
              <a:gd name="connsiteX25" fmla="*/ 38763 w 5065355"/>
              <a:gd name="connsiteY25" fmla="*/ 3414896 h 3864077"/>
              <a:gd name="connsiteX26" fmla="*/ 28376 w 5065355"/>
              <a:gd name="connsiteY26" fmla="*/ 3388641 h 3864077"/>
              <a:gd name="connsiteX27" fmla="*/ 14642 w 5065355"/>
              <a:gd name="connsiteY27" fmla="*/ 2681940 h 3864077"/>
              <a:gd name="connsiteX28" fmla="*/ 141525 w 5065355"/>
              <a:gd name="connsiteY28" fmla="*/ 1290513 h 3864077"/>
              <a:gd name="connsiteX29" fmla="*/ 968842 w 5065355"/>
              <a:gd name="connsiteY29" fmla="*/ 590018 h 3864077"/>
              <a:gd name="connsiteX30" fmla="*/ 986774 w 5065355"/>
              <a:gd name="connsiteY30" fmla="*/ 0 h 3864077"/>
              <a:gd name="connsiteX0" fmla="*/ 986774 w 5065355"/>
              <a:gd name="connsiteY0" fmla="*/ 0 h 3852421"/>
              <a:gd name="connsiteX1" fmla="*/ 1598492 w 5065355"/>
              <a:gd name="connsiteY1" fmla="*/ 571743 h 3852421"/>
              <a:gd name="connsiteX2" fmla="*/ 4623587 w 5065355"/>
              <a:gd name="connsiteY2" fmla="*/ 815032 h 3852421"/>
              <a:gd name="connsiteX3" fmla="*/ 5045794 w 5065355"/>
              <a:gd name="connsiteY3" fmla="*/ 2583837 h 3852421"/>
              <a:gd name="connsiteX4" fmla="*/ 5065097 w 5065355"/>
              <a:gd name="connsiteY4" fmla="*/ 3007422 h 3852421"/>
              <a:gd name="connsiteX5" fmla="*/ 5064540 w 5065355"/>
              <a:gd name="connsiteY5" fmla="*/ 3083457 h 3852421"/>
              <a:gd name="connsiteX6" fmla="*/ 5065355 w 5065355"/>
              <a:gd name="connsiteY6" fmla="*/ 3093208 h 3852421"/>
              <a:gd name="connsiteX7" fmla="*/ 5059336 w 5065355"/>
              <a:gd name="connsiteY7" fmla="*/ 3165214 h 3852421"/>
              <a:gd name="connsiteX8" fmla="*/ 5058896 w 5065355"/>
              <a:gd name="connsiteY8" fmla="*/ 3171406 h 3852421"/>
              <a:gd name="connsiteX9" fmla="*/ 5058773 w 5065355"/>
              <a:gd name="connsiteY9" fmla="*/ 3171941 h 3852421"/>
              <a:gd name="connsiteX10" fmla="*/ 5057188 w 5065355"/>
              <a:gd name="connsiteY10" fmla="*/ 3190910 h 3852421"/>
              <a:gd name="connsiteX11" fmla="*/ 5033762 w 5065355"/>
              <a:gd name="connsiteY11" fmla="*/ 3281910 h 3852421"/>
              <a:gd name="connsiteX12" fmla="*/ 5033487 w 5065355"/>
              <a:gd name="connsiteY12" fmla="*/ 3282522 h 3852421"/>
              <a:gd name="connsiteX13" fmla="*/ 5027369 w 5065355"/>
              <a:gd name="connsiteY13" fmla="*/ 3309275 h 3852421"/>
              <a:gd name="connsiteX14" fmla="*/ 4908386 w 5065355"/>
              <a:gd name="connsiteY14" fmla="*/ 3476562 h 3852421"/>
              <a:gd name="connsiteX15" fmla="*/ 4902444 w 5065355"/>
              <a:gd name="connsiteY15" fmla="*/ 3480940 h 3852421"/>
              <a:gd name="connsiteX16" fmla="*/ 4888108 w 5065355"/>
              <a:gd name="connsiteY16" fmla="*/ 3495204 h 3852421"/>
              <a:gd name="connsiteX17" fmla="*/ 4819819 w 5065355"/>
              <a:gd name="connsiteY17" fmla="*/ 3539901 h 3852421"/>
              <a:gd name="connsiteX18" fmla="*/ 4806748 w 5065355"/>
              <a:gd name="connsiteY18" fmla="*/ 3544794 h 3852421"/>
              <a:gd name="connsiteX19" fmla="*/ 4765129 w 5065355"/>
              <a:gd name="connsiteY19" fmla="*/ 3568040 h 3852421"/>
              <a:gd name="connsiteX20" fmla="*/ 4426673 w 5065355"/>
              <a:gd name="connsiteY20" fmla="*/ 3685984 h 3852421"/>
              <a:gd name="connsiteX21" fmla="*/ 904564 w 5065355"/>
              <a:gd name="connsiteY21" fmla="*/ 3793288 h 3852421"/>
              <a:gd name="connsiteX22" fmla="*/ 451805 w 5065355"/>
              <a:gd name="connsiteY22" fmla="*/ 3738960 h 3852421"/>
              <a:gd name="connsiteX23" fmla="*/ 417467 w 5065355"/>
              <a:gd name="connsiteY23" fmla="*/ 3743134 h 3852421"/>
              <a:gd name="connsiteX24" fmla="*/ 47039 w 5065355"/>
              <a:gd name="connsiteY24" fmla="*/ 3447046 h 3852421"/>
              <a:gd name="connsiteX25" fmla="*/ 38763 w 5065355"/>
              <a:gd name="connsiteY25" fmla="*/ 3414896 h 3852421"/>
              <a:gd name="connsiteX26" fmla="*/ 28376 w 5065355"/>
              <a:gd name="connsiteY26" fmla="*/ 3388641 h 3852421"/>
              <a:gd name="connsiteX27" fmla="*/ 14642 w 5065355"/>
              <a:gd name="connsiteY27" fmla="*/ 2681940 h 3852421"/>
              <a:gd name="connsiteX28" fmla="*/ 141525 w 5065355"/>
              <a:gd name="connsiteY28" fmla="*/ 1290513 h 3852421"/>
              <a:gd name="connsiteX29" fmla="*/ 968842 w 5065355"/>
              <a:gd name="connsiteY29" fmla="*/ 590018 h 3852421"/>
              <a:gd name="connsiteX30" fmla="*/ 986774 w 5065355"/>
              <a:gd name="connsiteY30" fmla="*/ 0 h 3852421"/>
              <a:gd name="connsiteX0" fmla="*/ 986774 w 5065355"/>
              <a:gd name="connsiteY0" fmla="*/ 0 h 3899315"/>
              <a:gd name="connsiteX1" fmla="*/ 1598492 w 5065355"/>
              <a:gd name="connsiteY1" fmla="*/ 571743 h 3899315"/>
              <a:gd name="connsiteX2" fmla="*/ 4623587 w 5065355"/>
              <a:gd name="connsiteY2" fmla="*/ 815032 h 3899315"/>
              <a:gd name="connsiteX3" fmla="*/ 5045794 w 5065355"/>
              <a:gd name="connsiteY3" fmla="*/ 2583837 h 3899315"/>
              <a:gd name="connsiteX4" fmla="*/ 5065097 w 5065355"/>
              <a:gd name="connsiteY4" fmla="*/ 3007422 h 3899315"/>
              <a:gd name="connsiteX5" fmla="*/ 5064540 w 5065355"/>
              <a:gd name="connsiteY5" fmla="*/ 3083457 h 3899315"/>
              <a:gd name="connsiteX6" fmla="*/ 5065355 w 5065355"/>
              <a:gd name="connsiteY6" fmla="*/ 3093208 h 3899315"/>
              <a:gd name="connsiteX7" fmla="*/ 5059336 w 5065355"/>
              <a:gd name="connsiteY7" fmla="*/ 3165214 h 3899315"/>
              <a:gd name="connsiteX8" fmla="*/ 5058896 w 5065355"/>
              <a:gd name="connsiteY8" fmla="*/ 3171406 h 3899315"/>
              <a:gd name="connsiteX9" fmla="*/ 5058773 w 5065355"/>
              <a:gd name="connsiteY9" fmla="*/ 3171941 h 3899315"/>
              <a:gd name="connsiteX10" fmla="*/ 5057188 w 5065355"/>
              <a:gd name="connsiteY10" fmla="*/ 3190910 h 3899315"/>
              <a:gd name="connsiteX11" fmla="*/ 5033762 w 5065355"/>
              <a:gd name="connsiteY11" fmla="*/ 3281910 h 3899315"/>
              <a:gd name="connsiteX12" fmla="*/ 5033487 w 5065355"/>
              <a:gd name="connsiteY12" fmla="*/ 3282522 h 3899315"/>
              <a:gd name="connsiteX13" fmla="*/ 5027369 w 5065355"/>
              <a:gd name="connsiteY13" fmla="*/ 3309275 h 3899315"/>
              <a:gd name="connsiteX14" fmla="*/ 4908386 w 5065355"/>
              <a:gd name="connsiteY14" fmla="*/ 3476562 h 3899315"/>
              <a:gd name="connsiteX15" fmla="*/ 4902444 w 5065355"/>
              <a:gd name="connsiteY15" fmla="*/ 3480940 h 3899315"/>
              <a:gd name="connsiteX16" fmla="*/ 4888108 w 5065355"/>
              <a:gd name="connsiteY16" fmla="*/ 3495204 h 3899315"/>
              <a:gd name="connsiteX17" fmla="*/ 4819819 w 5065355"/>
              <a:gd name="connsiteY17" fmla="*/ 3539901 h 3899315"/>
              <a:gd name="connsiteX18" fmla="*/ 4806748 w 5065355"/>
              <a:gd name="connsiteY18" fmla="*/ 3544794 h 3899315"/>
              <a:gd name="connsiteX19" fmla="*/ 4765129 w 5065355"/>
              <a:gd name="connsiteY19" fmla="*/ 3568040 h 3899315"/>
              <a:gd name="connsiteX20" fmla="*/ 4229604 w 5065355"/>
              <a:gd name="connsiteY20" fmla="*/ 3851522 h 3899315"/>
              <a:gd name="connsiteX21" fmla="*/ 904564 w 5065355"/>
              <a:gd name="connsiteY21" fmla="*/ 3793288 h 3899315"/>
              <a:gd name="connsiteX22" fmla="*/ 451805 w 5065355"/>
              <a:gd name="connsiteY22" fmla="*/ 3738960 h 3899315"/>
              <a:gd name="connsiteX23" fmla="*/ 417467 w 5065355"/>
              <a:gd name="connsiteY23" fmla="*/ 3743134 h 3899315"/>
              <a:gd name="connsiteX24" fmla="*/ 47039 w 5065355"/>
              <a:gd name="connsiteY24" fmla="*/ 3447046 h 3899315"/>
              <a:gd name="connsiteX25" fmla="*/ 38763 w 5065355"/>
              <a:gd name="connsiteY25" fmla="*/ 3414896 h 3899315"/>
              <a:gd name="connsiteX26" fmla="*/ 28376 w 5065355"/>
              <a:gd name="connsiteY26" fmla="*/ 3388641 h 3899315"/>
              <a:gd name="connsiteX27" fmla="*/ 14642 w 5065355"/>
              <a:gd name="connsiteY27" fmla="*/ 2681940 h 3899315"/>
              <a:gd name="connsiteX28" fmla="*/ 141525 w 5065355"/>
              <a:gd name="connsiteY28" fmla="*/ 1290513 h 3899315"/>
              <a:gd name="connsiteX29" fmla="*/ 968842 w 5065355"/>
              <a:gd name="connsiteY29" fmla="*/ 590018 h 3899315"/>
              <a:gd name="connsiteX30" fmla="*/ 986774 w 5065355"/>
              <a:gd name="connsiteY30" fmla="*/ 0 h 3899315"/>
              <a:gd name="connsiteX0" fmla="*/ 986774 w 5065355"/>
              <a:gd name="connsiteY0" fmla="*/ 0 h 3899315"/>
              <a:gd name="connsiteX1" fmla="*/ 1598492 w 5065355"/>
              <a:gd name="connsiteY1" fmla="*/ 571743 h 3899315"/>
              <a:gd name="connsiteX2" fmla="*/ 4623587 w 5065355"/>
              <a:gd name="connsiteY2" fmla="*/ 815032 h 3899315"/>
              <a:gd name="connsiteX3" fmla="*/ 5045794 w 5065355"/>
              <a:gd name="connsiteY3" fmla="*/ 2583837 h 3899315"/>
              <a:gd name="connsiteX4" fmla="*/ 5065097 w 5065355"/>
              <a:gd name="connsiteY4" fmla="*/ 3007422 h 3899315"/>
              <a:gd name="connsiteX5" fmla="*/ 5064540 w 5065355"/>
              <a:gd name="connsiteY5" fmla="*/ 3083457 h 3899315"/>
              <a:gd name="connsiteX6" fmla="*/ 5065355 w 5065355"/>
              <a:gd name="connsiteY6" fmla="*/ 3093208 h 3899315"/>
              <a:gd name="connsiteX7" fmla="*/ 5059336 w 5065355"/>
              <a:gd name="connsiteY7" fmla="*/ 3165214 h 3899315"/>
              <a:gd name="connsiteX8" fmla="*/ 5058896 w 5065355"/>
              <a:gd name="connsiteY8" fmla="*/ 3171406 h 3899315"/>
              <a:gd name="connsiteX9" fmla="*/ 5058773 w 5065355"/>
              <a:gd name="connsiteY9" fmla="*/ 3171941 h 3899315"/>
              <a:gd name="connsiteX10" fmla="*/ 5057188 w 5065355"/>
              <a:gd name="connsiteY10" fmla="*/ 3190910 h 3899315"/>
              <a:gd name="connsiteX11" fmla="*/ 5033762 w 5065355"/>
              <a:gd name="connsiteY11" fmla="*/ 3281910 h 3899315"/>
              <a:gd name="connsiteX12" fmla="*/ 5033487 w 5065355"/>
              <a:gd name="connsiteY12" fmla="*/ 3282522 h 3899315"/>
              <a:gd name="connsiteX13" fmla="*/ 5027369 w 5065355"/>
              <a:gd name="connsiteY13" fmla="*/ 3309275 h 3899315"/>
              <a:gd name="connsiteX14" fmla="*/ 4908386 w 5065355"/>
              <a:gd name="connsiteY14" fmla="*/ 3476562 h 3899315"/>
              <a:gd name="connsiteX15" fmla="*/ 4902444 w 5065355"/>
              <a:gd name="connsiteY15" fmla="*/ 3480940 h 3899315"/>
              <a:gd name="connsiteX16" fmla="*/ 4888108 w 5065355"/>
              <a:gd name="connsiteY16" fmla="*/ 3495204 h 3899315"/>
              <a:gd name="connsiteX17" fmla="*/ 4819819 w 5065355"/>
              <a:gd name="connsiteY17" fmla="*/ 3539901 h 3899315"/>
              <a:gd name="connsiteX18" fmla="*/ 4806748 w 5065355"/>
              <a:gd name="connsiteY18" fmla="*/ 3544794 h 3899315"/>
              <a:gd name="connsiteX19" fmla="*/ 4765129 w 5065355"/>
              <a:gd name="connsiteY19" fmla="*/ 3568040 h 3899315"/>
              <a:gd name="connsiteX20" fmla="*/ 4229604 w 5065355"/>
              <a:gd name="connsiteY20" fmla="*/ 3851522 h 3899315"/>
              <a:gd name="connsiteX21" fmla="*/ 904564 w 5065355"/>
              <a:gd name="connsiteY21" fmla="*/ 3793288 h 3899315"/>
              <a:gd name="connsiteX22" fmla="*/ 451805 w 5065355"/>
              <a:gd name="connsiteY22" fmla="*/ 3738960 h 3899315"/>
              <a:gd name="connsiteX23" fmla="*/ 417467 w 5065355"/>
              <a:gd name="connsiteY23" fmla="*/ 3743134 h 3899315"/>
              <a:gd name="connsiteX24" fmla="*/ 47039 w 5065355"/>
              <a:gd name="connsiteY24" fmla="*/ 3447046 h 3899315"/>
              <a:gd name="connsiteX25" fmla="*/ 38763 w 5065355"/>
              <a:gd name="connsiteY25" fmla="*/ 3414896 h 3899315"/>
              <a:gd name="connsiteX26" fmla="*/ 28376 w 5065355"/>
              <a:gd name="connsiteY26" fmla="*/ 3388641 h 3899315"/>
              <a:gd name="connsiteX27" fmla="*/ 14642 w 5065355"/>
              <a:gd name="connsiteY27" fmla="*/ 2681940 h 3899315"/>
              <a:gd name="connsiteX28" fmla="*/ 141525 w 5065355"/>
              <a:gd name="connsiteY28" fmla="*/ 1290513 h 3899315"/>
              <a:gd name="connsiteX29" fmla="*/ 968842 w 5065355"/>
              <a:gd name="connsiteY29" fmla="*/ 590018 h 3899315"/>
              <a:gd name="connsiteX30" fmla="*/ 986774 w 5065355"/>
              <a:gd name="connsiteY30" fmla="*/ 0 h 3899315"/>
              <a:gd name="connsiteX0" fmla="*/ 986774 w 5065355"/>
              <a:gd name="connsiteY0" fmla="*/ 0 h 3899315"/>
              <a:gd name="connsiteX1" fmla="*/ 1598492 w 5065355"/>
              <a:gd name="connsiteY1" fmla="*/ 571743 h 3899315"/>
              <a:gd name="connsiteX2" fmla="*/ 4623587 w 5065355"/>
              <a:gd name="connsiteY2" fmla="*/ 815032 h 3899315"/>
              <a:gd name="connsiteX3" fmla="*/ 5045794 w 5065355"/>
              <a:gd name="connsiteY3" fmla="*/ 2583837 h 3899315"/>
              <a:gd name="connsiteX4" fmla="*/ 5065097 w 5065355"/>
              <a:gd name="connsiteY4" fmla="*/ 3007422 h 3899315"/>
              <a:gd name="connsiteX5" fmla="*/ 5064540 w 5065355"/>
              <a:gd name="connsiteY5" fmla="*/ 3083457 h 3899315"/>
              <a:gd name="connsiteX6" fmla="*/ 5065355 w 5065355"/>
              <a:gd name="connsiteY6" fmla="*/ 3093208 h 3899315"/>
              <a:gd name="connsiteX7" fmla="*/ 5059336 w 5065355"/>
              <a:gd name="connsiteY7" fmla="*/ 3165214 h 3899315"/>
              <a:gd name="connsiteX8" fmla="*/ 5058896 w 5065355"/>
              <a:gd name="connsiteY8" fmla="*/ 3171406 h 3899315"/>
              <a:gd name="connsiteX9" fmla="*/ 5058773 w 5065355"/>
              <a:gd name="connsiteY9" fmla="*/ 3171941 h 3899315"/>
              <a:gd name="connsiteX10" fmla="*/ 5057188 w 5065355"/>
              <a:gd name="connsiteY10" fmla="*/ 3190910 h 3899315"/>
              <a:gd name="connsiteX11" fmla="*/ 5033762 w 5065355"/>
              <a:gd name="connsiteY11" fmla="*/ 3281910 h 3899315"/>
              <a:gd name="connsiteX12" fmla="*/ 5033487 w 5065355"/>
              <a:gd name="connsiteY12" fmla="*/ 3282522 h 3899315"/>
              <a:gd name="connsiteX13" fmla="*/ 5027369 w 5065355"/>
              <a:gd name="connsiteY13" fmla="*/ 3309275 h 3899315"/>
              <a:gd name="connsiteX14" fmla="*/ 4908386 w 5065355"/>
              <a:gd name="connsiteY14" fmla="*/ 3476562 h 3899315"/>
              <a:gd name="connsiteX15" fmla="*/ 4902444 w 5065355"/>
              <a:gd name="connsiteY15" fmla="*/ 3480940 h 3899315"/>
              <a:gd name="connsiteX16" fmla="*/ 4888108 w 5065355"/>
              <a:gd name="connsiteY16" fmla="*/ 3495204 h 3899315"/>
              <a:gd name="connsiteX17" fmla="*/ 4819819 w 5065355"/>
              <a:gd name="connsiteY17" fmla="*/ 3539901 h 3899315"/>
              <a:gd name="connsiteX18" fmla="*/ 4806748 w 5065355"/>
              <a:gd name="connsiteY18" fmla="*/ 3544794 h 3899315"/>
              <a:gd name="connsiteX19" fmla="*/ 4229604 w 5065355"/>
              <a:gd name="connsiteY19" fmla="*/ 3851522 h 3899315"/>
              <a:gd name="connsiteX20" fmla="*/ 904564 w 5065355"/>
              <a:gd name="connsiteY20" fmla="*/ 3793288 h 3899315"/>
              <a:gd name="connsiteX21" fmla="*/ 451805 w 5065355"/>
              <a:gd name="connsiteY21" fmla="*/ 3738960 h 3899315"/>
              <a:gd name="connsiteX22" fmla="*/ 417467 w 5065355"/>
              <a:gd name="connsiteY22" fmla="*/ 3743134 h 3899315"/>
              <a:gd name="connsiteX23" fmla="*/ 47039 w 5065355"/>
              <a:gd name="connsiteY23" fmla="*/ 3447046 h 3899315"/>
              <a:gd name="connsiteX24" fmla="*/ 38763 w 5065355"/>
              <a:gd name="connsiteY24" fmla="*/ 3414896 h 3899315"/>
              <a:gd name="connsiteX25" fmla="*/ 28376 w 5065355"/>
              <a:gd name="connsiteY25" fmla="*/ 3388641 h 3899315"/>
              <a:gd name="connsiteX26" fmla="*/ 14642 w 5065355"/>
              <a:gd name="connsiteY26" fmla="*/ 2681940 h 3899315"/>
              <a:gd name="connsiteX27" fmla="*/ 141525 w 5065355"/>
              <a:gd name="connsiteY27" fmla="*/ 1290513 h 3899315"/>
              <a:gd name="connsiteX28" fmla="*/ 968842 w 5065355"/>
              <a:gd name="connsiteY28" fmla="*/ 590018 h 3899315"/>
              <a:gd name="connsiteX29" fmla="*/ 986774 w 5065355"/>
              <a:gd name="connsiteY29" fmla="*/ 0 h 3899315"/>
              <a:gd name="connsiteX0" fmla="*/ 986774 w 5065355"/>
              <a:gd name="connsiteY0" fmla="*/ 0 h 3885853"/>
              <a:gd name="connsiteX1" fmla="*/ 1598492 w 5065355"/>
              <a:gd name="connsiteY1" fmla="*/ 571743 h 3885853"/>
              <a:gd name="connsiteX2" fmla="*/ 4623587 w 5065355"/>
              <a:gd name="connsiteY2" fmla="*/ 815032 h 3885853"/>
              <a:gd name="connsiteX3" fmla="*/ 5045794 w 5065355"/>
              <a:gd name="connsiteY3" fmla="*/ 2583837 h 3885853"/>
              <a:gd name="connsiteX4" fmla="*/ 5065097 w 5065355"/>
              <a:gd name="connsiteY4" fmla="*/ 3007422 h 3885853"/>
              <a:gd name="connsiteX5" fmla="*/ 5064540 w 5065355"/>
              <a:gd name="connsiteY5" fmla="*/ 3083457 h 3885853"/>
              <a:gd name="connsiteX6" fmla="*/ 5065355 w 5065355"/>
              <a:gd name="connsiteY6" fmla="*/ 3093208 h 3885853"/>
              <a:gd name="connsiteX7" fmla="*/ 5059336 w 5065355"/>
              <a:gd name="connsiteY7" fmla="*/ 3165214 h 3885853"/>
              <a:gd name="connsiteX8" fmla="*/ 5058896 w 5065355"/>
              <a:gd name="connsiteY8" fmla="*/ 3171406 h 3885853"/>
              <a:gd name="connsiteX9" fmla="*/ 5058773 w 5065355"/>
              <a:gd name="connsiteY9" fmla="*/ 3171941 h 3885853"/>
              <a:gd name="connsiteX10" fmla="*/ 5057188 w 5065355"/>
              <a:gd name="connsiteY10" fmla="*/ 3190910 h 3885853"/>
              <a:gd name="connsiteX11" fmla="*/ 5033762 w 5065355"/>
              <a:gd name="connsiteY11" fmla="*/ 3281910 h 3885853"/>
              <a:gd name="connsiteX12" fmla="*/ 5033487 w 5065355"/>
              <a:gd name="connsiteY12" fmla="*/ 3282522 h 3885853"/>
              <a:gd name="connsiteX13" fmla="*/ 5027369 w 5065355"/>
              <a:gd name="connsiteY13" fmla="*/ 3309275 h 3885853"/>
              <a:gd name="connsiteX14" fmla="*/ 4908386 w 5065355"/>
              <a:gd name="connsiteY14" fmla="*/ 3476562 h 3885853"/>
              <a:gd name="connsiteX15" fmla="*/ 4902444 w 5065355"/>
              <a:gd name="connsiteY15" fmla="*/ 3480940 h 3885853"/>
              <a:gd name="connsiteX16" fmla="*/ 4888108 w 5065355"/>
              <a:gd name="connsiteY16" fmla="*/ 3495204 h 3885853"/>
              <a:gd name="connsiteX17" fmla="*/ 4819819 w 5065355"/>
              <a:gd name="connsiteY17" fmla="*/ 3539901 h 3885853"/>
              <a:gd name="connsiteX18" fmla="*/ 4735804 w 5065355"/>
              <a:gd name="connsiteY18" fmla="*/ 3804925 h 3885853"/>
              <a:gd name="connsiteX19" fmla="*/ 4229604 w 5065355"/>
              <a:gd name="connsiteY19" fmla="*/ 3851522 h 3885853"/>
              <a:gd name="connsiteX20" fmla="*/ 904564 w 5065355"/>
              <a:gd name="connsiteY20" fmla="*/ 3793288 h 3885853"/>
              <a:gd name="connsiteX21" fmla="*/ 451805 w 5065355"/>
              <a:gd name="connsiteY21" fmla="*/ 3738960 h 3885853"/>
              <a:gd name="connsiteX22" fmla="*/ 417467 w 5065355"/>
              <a:gd name="connsiteY22" fmla="*/ 3743134 h 3885853"/>
              <a:gd name="connsiteX23" fmla="*/ 47039 w 5065355"/>
              <a:gd name="connsiteY23" fmla="*/ 3447046 h 3885853"/>
              <a:gd name="connsiteX24" fmla="*/ 38763 w 5065355"/>
              <a:gd name="connsiteY24" fmla="*/ 3414896 h 3885853"/>
              <a:gd name="connsiteX25" fmla="*/ 28376 w 5065355"/>
              <a:gd name="connsiteY25" fmla="*/ 3388641 h 3885853"/>
              <a:gd name="connsiteX26" fmla="*/ 14642 w 5065355"/>
              <a:gd name="connsiteY26" fmla="*/ 2681940 h 3885853"/>
              <a:gd name="connsiteX27" fmla="*/ 141525 w 5065355"/>
              <a:gd name="connsiteY27" fmla="*/ 1290513 h 3885853"/>
              <a:gd name="connsiteX28" fmla="*/ 968842 w 5065355"/>
              <a:gd name="connsiteY28" fmla="*/ 590018 h 3885853"/>
              <a:gd name="connsiteX29" fmla="*/ 986774 w 5065355"/>
              <a:gd name="connsiteY29" fmla="*/ 0 h 3885853"/>
              <a:gd name="connsiteX0" fmla="*/ 986774 w 5065355"/>
              <a:gd name="connsiteY0" fmla="*/ 0 h 3885853"/>
              <a:gd name="connsiteX1" fmla="*/ 1598492 w 5065355"/>
              <a:gd name="connsiteY1" fmla="*/ 571743 h 3885853"/>
              <a:gd name="connsiteX2" fmla="*/ 4623587 w 5065355"/>
              <a:gd name="connsiteY2" fmla="*/ 815032 h 3885853"/>
              <a:gd name="connsiteX3" fmla="*/ 5045794 w 5065355"/>
              <a:gd name="connsiteY3" fmla="*/ 2583837 h 3885853"/>
              <a:gd name="connsiteX4" fmla="*/ 5065097 w 5065355"/>
              <a:gd name="connsiteY4" fmla="*/ 3007422 h 3885853"/>
              <a:gd name="connsiteX5" fmla="*/ 5064540 w 5065355"/>
              <a:gd name="connsiteY5" fmla="*/ 3083457 h 3885853"/>
              <a:gd name="connsiteX6" fmla="*/ 5065355 w 5065355"/>
              <a:gd name="connsiteY6" fmla="*/ 3093208 h 3885853"/>
              <a:gd name="connsiteX7" fmla="*/ 5059336 w 5065355"/>
              <a:gd name="connsiteY7" fmla="*/ 3165214 h 3885853"/>
              <a:gd name="connsiteX8" fmla="*/ 5058896 w 5065355"/>
              <a:gd name="connsiteY8" fmla="*/ 3171406 h 3885853"/>
              <a:gd name="connsiteX9" fmla="*/ 5058773 w 5065355"/>
              <a:gd name="connsiteY9" fmla="*/ 3171941 h 3885853"/>
              <a:gd name="connsiteX10" fmla="*/ 5057188 w 5065355"/>
              <a:gd name="connsiteY10" fmla="*/ 3190910 h 3885853"/>
              <a:gd name="connsiteX11" fmla="*/ 5033762 w 5065355"/>
              <a:gd name="connsiteY11" fmla="*/ 3281910 h 3885853"/>
              <a:gd name="connsiteX12" fmla="*/ 5033487 w 5065355"/>
              <a:gd name="connsiteY12" fmla="*/ 3282522 h 3885853"/>
              <a:gd name="connsiteX13" fmla="*/ 5027369 w 5065355"/>
              <a:gd name="connsiteY13" fmla="*/ 3309275 h 3885853"/>
              <a:gd name="connsiteX14" fmla="*/ 4908386 w 5065355"/>
              <a:gd name="connsiteY14" fmla="*/ 3476562 h 3885853"/>
              <a:gd name="connsiteX15" fmla="*/ 4902444 w 5065355"/>
              <a:gd name="connsiteY15" fmla="*/ 3480940 h 3885853"/>
              <a:gd name="connsiteX16" fmla="*/ 4819819 w 5065355"/>
              <a:gd name="connsiteY16" fmla="*/ 3539901 h 3885853"/>
              <a:gd name="connsiteX17" fmla="*/ 4735804 w 5065355"/>
              <a:gd name="connsiteY17" fmla="*/ 3804925 h 3885853"/>
              <a:gd name="connsiteX18" fmla="*/ 4229604 w 5065355"/>
              <a:gd name="connsiteY18" fmla="*/ 3851522 h 3885853"/>
              <a:gd name="connsiteX19" fmla="*/ 904564 w 5065355"/>
              <a:gd name="connsiteY19" fmla="*/ 3793288 h 3885853"/>
              <a:gd name="connsiteX20" fmla="*/ 451805 w 5065355"/>
              <a:gd name="connsiteY20" fmla="*/ 3738960 h 3885853"/>
              <a:gd name="connsiteX21" fmla="*/ 417467 w 5065355"/>
              <a:gd name="connsiteY21" fmla="*/ 3743134 h 3885853"/>
              <a:gd name="connsiteX22" fmla="*/ 47039 w 5065355"/>
              <a:gd name="connsiteY22" fmla="*/ 3447046 h 3885853"/>
              <a:gd name="connsiteX23" fmla="*/ 38763 w 5065355"/>
              <a:gd name="connsiteY23" fmla="*/ 3414896 h 3885853"/>
              <a:gd name="connsiteX24" fmla="*/ 28376 w 5065355"/>
              <a:gd name="connsiteY24" fmla="*/ 3388641 h 3885853"/>
              <a:gd name="connsiteX25" fmla="*/ 14642 w 5065355"/>
              <a:gd name="connsiteY25" fmla="*/ 2681940 h 3885853"/>
              <a:gd name="connsiteX26" fmla="*/ 141525 w 5065355"/>
              <a:gd name="connsiteY26" fmla="*/ 1290513 h 3885853"/>
              <a:gd name="connsiteX27" fmla="*/ 968842 w 5065355"/>
              <a:gd name="connsiteY27" fmla="*/ 590018 h 3885853"/>
              <a:gd name="connsiteX28" fmla="*/ 986774 w 5065355"/>
              <a:gd name="connsiteY28" fmla="*/ 0 h 3885853"/>
              <a:gd name="connsiteX0" fmla="*/ 986774 w 5065355"/>
              <a:gd name="connsiteY0" fmla="*/ 0 h 3885853"/>
              <a:gd name="connsiteX1" fmla="*/ 1598492 w 5065355"/>
              <a:gd name="connsiteY1" fmla="*/ 571743 h 3885853"/>
              <a:gd name="connsiteX2" fmla="*/ 4623587 w 5065355"/>
              <a:gd name="connsiteY2" fmla="*/ 815032 h 3885853"/>
              <a:gd name="connsiteX3" fmla="*/ 5045794 w 5065355"/>
              <a:gd name="connsiteY3" fmla="*/ 2583837 h 3885853"/>
              <a:gd name="connsiteX4" fmla="*/ 5065097 w 5065355"/>
              <a:gd name="connsiteY4" fmla="*/ 3007422 h 3885853"/>
              <a:gd name="connsiteX5" fmla="*/ 5064540 w 5065355"/>
              <a:gd name="connsiteY5" fmla="*/ 3083457 h 3885853"/>
              <a:gd name="connsiteX6" fmla="*/ 5065355 w 5065355"/>
              <a:gd name="connsiteY6" fmla="*/ 3093208 h 3885853"/>
              <a:gd name="connsiteX7" fmla="*/ 5059336 w 5065355"/>
              <a:gd name="connsiteY7" fmla="*/ 3165214 h 3885853"/>
              <a:gd name="connsiteX8" fmla="*/ 5058896 w 5065355"/>
              <a:gd name="connsiteY8" fmla="*/ 3171406 h 3885853"/>
              <a:gd name="connsiteX9" fmla="*/ 5058773 w 5065355"/>
              <a:gd name="connsiteY9" fmla="*/ 3171941 h 3885853"/>
              <a:gd name="connsiteX10" fmla="*/ 5057188 w 5065355"/>
              <a:gd name="connsiteY10" fmla="*/ 3190910 h 3885853"/>
              <a:gd name="connsiteX11" fmla="*/ 5033762 w 5065355"/>
              <a:gd name="connsiteY11" fmla="*/ 3281910 h 3885853"/>
              <a:gd name="connsiteX12" fmla="*/ 5033487 w 5065355"/>
              <a:gd name="connsiteY12" fmla="*/ 3282522 h 3885853"/>
              <a:gd name="connsiteX13" fmla="*/ 4908386 w 5065355"/>
              <a:gd name="connsiteY13" fmla="*/ 3476562 h 3885853"/>
              <a:gd name="connsiteX14" fmla="*/ 4902444 w 5065355"/>
              <a:gd name="connsiteY14" fmla="*/ 3480940 h 3885853"/>
              <a:gd name="connsiteX15" fmla="*/ 4819819 w 5065355"/>
              <a:gd name="connsiteY15" fmla="*/ 3539901 h 3885853"/>
              <a:gd name="connsiteX16" fmla="*/ 4735804 w 5065355"/>
              <a:gd name="connsiteY16" fmla="*/ 3804925 h 3885853"/>
              <a:gd name="connsiteX17" fmla="*/ 4229604 w 5065355"/>
              <a:gd name="connsiteY17" fmla="*/ 3851522 h 3885853"/>
              <a:gd name="connsiteX18" fmla="*/ 904564 w 5065355"/>
              <a:gd name="connsiteY18" fmla="*/ 3793288 h 3885853"/>
              <a:gd name="connsiteX19" fmla="*/ 451805 w 5065355"/>
              <a:gd name="connsiteY19" fmla="*/ 3738960 h 3885853"/>
              <a:gd name="connsiteX20" fmla="*/ 417467 w 5065355"/>
              <a:gd name="connsiteY20" fmla="*/ 3743134 h 3885853"/>
              <a:gd name="connsiteX21" fmla="*/ 47039 w 5065355"/>
              <a:gd name="connsiteY21" fmla="*/ 3447046 h 3885853"/>
              <a:gd name="connsiteX22" fmla="*/ 38763 w 5065355"/>
              <a:gd name="connsiteY22" fmla="*/ 3414896 h 3885853"/>
              <a:gd name="connsiteX23" fmla="*/ 28376 w 5065355"/>
              <a:gd name="connsiteY23" fmla="*/ 3388641 h 3885853"/>
              <a:gd name="connsiteX24" fmla="*/ 14642 w 5065355"/>
              <a:gd name="connsiteY24" fmla="*/ 2681940 h 3885853"/>
              <a:gd name="connsiteX25" fmla="*/ 141525 w 5065355"/>
              <a:gd name="connsiteY25" fmla="*/ 1290513 h 3885853"/>
              <a:gd name="connsiteX26" fmla="*/ 968842 w 5065355"/>
              <a:gd name="connsiteY26" fmla="*/ 590018 h 3885853"/>
              <a:gd name="connsiteX27" fmla="*/ 986774 w 5065355"/>
              <a:gd name="connsiteY27" fmla="*/ 0 h 3885853"/>
              <a:gd name="connsiteX0" fmla="*/ 986774 w 5065355"/>
              <a:gd name="connsiteY0" fmla="*/ 0 h 3885853"/>
              <a:gd name="connsiteX1" fmla="*/ 1598492 w 5065355"/>
              <a:gd name="connsiteY1" fmla="*/ 571743 h 3885853"/>
              <a:gd name="connsiteX2" fmla="*/ 4623587 w 5065355"/>
              <a:gd name="connsiteY2" fmla="*/ 815032 h 3885853"/>
              <a:gd name="connsiteX3" fmla="*/ 5045794 w 5065355"/>
              <a:gd name="connsiteY3" fmla="*/ 2583837 h 3885853"/>
              <a:gd name="connsiteX4" fmla="*/ 5065097 w 5065355"/>
              <a:gd name="connsiteY4" fmla="*/ 3007422 h 3885853"/>
              <a:gd name="connsiteX5" fmla="*/ 5064540 w 5065355"/>
              <a:gd name="connsiteY5" fmla="*/ 3083457 h 3885853"/>
              <a:gd name="connsiteX6" fmla="*/ 5065355 w 5065355"/>
              <a:gd name="connsiteY6" fmla="*/ 3093208 h 3885853"/>
              <a:gd name="connsiteX7" fmla="*/ 5059336 w 5065355"/>
              <a:gd name="connsiteY7" fmla="*/ 3165214 h 3885853"/>
              <a:gd name="connsiteX8" fmla="*/ 5058896 w 5065355"/>
              <a:gd name="connsiteY8" fmla="*/ 3171406 h 3885853"/>
              <a:gd name="connsiteX9" fmla="*/ 5058773 w 5065355"/>
              <a:gd name="connsiteY9" fmla="*/ 3171941 h 3885853"/>
              <a:gd name="connsiteX10" fmla="*/ 5057188 w 5065355"/>
              <a:gd name="connsiteY10" fmla="*/ 3190910 h 3885853"/>
              <a:gd name="connsiteX11" fmla="*/ 5033762 w 5065355"/>
              <a:gd name="connsiteY11" fmla="*/ 3281910 h 3885853"/>
              <a:gd name="connsiteX12" fmla="*/ 4908386 w 5065355"/>
              <a:gd name="connsiteY12" fmla="*/ 3476562 h 3885853"/>
              <a:gd name="connsiteX13" fmla="*/ 4902444 w 5065355"/>
              <a:gd name="connsiteY13" fmla="*/ 3480940 h 3885853"/>
              <a:gd name="connsiteX14" fmla="*/ 4819819 w 5065355"/>
              <a:gd name="connsiteY14" fmla="*/ 3539901 h 3885853"/>
              <a:gd name="connsiteX15" fmla="*/ 4735804 w 5065355"/>
              <a:gd name="connsiteY15" fmla="*/ 3804925 h 3885853"/>
              <a:gd name="connsiteX16" fmla="*/ 4229604 w 5065355"/>
              <a:gd name="connsiteY16" fmla="*/ 3851522 h 3885853"/>
              <a:gd name="connsiteX17" fmla="*/ 904564 w 5065355"/>
              <a:gd name="connsiteY17" fmla="*/ 3793288 h 3885853"/>
              <a:gd name="connsiteX18" fmla="*/ 451805 w 5065355"/>
              <a:gd name="connsiteY18" fmla="*/ 3738960 h 3885853"/>
              <a:gd name="connsiteX19" fmla="*/ 417467 w 5065355"/>
              <a:gd name="connsiteY19" fmla="*/ 3743134 h 3885853"/>
              <a:gd name="connsiteX20" fmla="*/ 47039 w 5065355"/>
              <a:gd name="connsiteY20" fmla="*/ 3447046 h 3885853"/>
              <a:gd name="connsiteX21" fmla="*/ 38763 w 5065355"/>
              <a:gd name="connsiteY21" fmla="*/ 3414896 h 3885853"/>
              <a:gd name="connsiteX22" fmla="*/ 28376 w 5065355"/>
              <a:gd name="connsiteY22" fmla="*/ 3388641 h 3885853"/>
              <a:gd name="connsiteX23" fmla="*/ 14642 w 5065355"/>
              <a:gd name="connsiteY23" fmla="*/ 2681940 h 3885853"/>
              <a:gd name="connsiteX24" fmla="*/ 141525 w 5065355"/>
              <a:gd name="connsiteY24" fmla="*/ 1290513 h 3885853"/>
              <a:gd name="connsiteX25" fmla="*/ 968842 w 5065355"/>
              <a:gd name="connsiteY25" fmla="*/ 590018 h 3885853"/>
              <a:gd name="connsiteX26" fmla="*/ 986774 w 5065355"/>
              <a:gd name="connsiteY26" fmla="*/ 0 h 3885853"/>
              <a:gd name="connsiteX0" fmla="*/ 986774 w 5065097"/>
              <a:gd name="connsiteY0" fmla="*/ 0 h 3885853"/>
              <a:gd name="connsiteX1" fmla="*/ 1598492 w 5065097"/>
              <a:gd name="connsiteY1" fmla="*/ 571743 h 3885853"/>
              <a:gd name="connsiteX2" fmla="*/ 4623587 w 5065097"/>
              <a:gd name="connsiteY2" fmla="*/ 815032 h 3885853"/>
              <a:gd name="connsiteX3" fmla="*/ 5045794 w 5065097"/>
              <a:gd name="connsiteY3" fmla="*/ 2583837 h 3885853"/>
              <a:gd name="connsiteX4" fmla="*/ 5065097 w 5065097"/>
              <a:gd name="connsiteY4" fmla="*/ 3007422 h 3885853"/>
              <a:gd name="connsiteX5" fmla="*/ 5064540 w 5065097"/>
              <a:gd name="connsiteY5" fmla="*/ 3083457 h 3885853"/>
              <a:gd name="connsiteX6" fmla="*/ 5059336 w 5065097"/>
              <a:gd name="connsiteY6" fmla="*/ 3165214 h 3885853"/>
              <a:gd name="connsiteX7" fmla="*/ 5058896 w 5065097"/>
              <a:gd name="connsiteY7" fmla="*/ 3171406 h 3885853"/>
              <a:gd name="connsiteX8" fmla="*/ 5058773 w 5065097"/>
              <a:gd name="connsiteY8" fmla="*/ 3171941 h 3885853"/>
              <a:gd name="connsiteX9" fmla="*/ 5057188 w 5065097"/>
              <a:gd name="connsiteY9" fmla="*/ 3190910 h 3885853"/>
              <a:gd name="connsiteX10" fmla="*/ 5033762 w 5065097"/>
              <a:gd name="connsiteY10" fmla="*/ 3281910 h 3885853"/>
              <a:gd name="connsiteX11" fmla="*/ 4908386 w 5065097"/>
              <a:gd name="connsiteY11" fmla="*/ 3476562 h 3885853"/>
              <a:gd name="connsiteX12" fmla="*/ 4902444 w 5065097"/>
              <a:gd name="connsiteY12" fmla="*/ 3480940 h 3885853"/>
              <a:gd name="connsiteX13" fmla="*/ 4819819 w 5065097"/>
              <a:gd name="connsiteY13" fmla="*/ 3539901 h 3885853"/>
              <a:gd name="connsiteX14" fmla="*/ 4735804 w 5065097"/>
              <a:gd name="connsiteY14" fmla="*/ 3804925 h 3885853"/>
              <a:gd name="connsiteX15" fmla="*/ 4229604 w 5065097"/>
              <a:gd name="connsiteY15" fmla="*/ 3851522 h 3885853"/>
              <a:gd name="connsiteX16" fmla="*/ 904564 w 5065097"/>
              <a:gd name="connsiteY16" fmla="*/ 3793288 h 3885853"/>
              <a:gd name="connsiteX17" fmla="*/ 451805 w 5065097"/>
              <a:gd name="connsiteY17" fmla="*/ 3738960 h 3885853"/>
              <a:gd name="connsiteX18" fmla="*/ 417467 w 5065097"/>
              <a:gd name="connsiteY18" fmla="*/ 3743134 h 3885853"/>
              <a:gd name="connsiteX19" fmla="*/ 47039 w 5065097"/>
              <a:gd name="connsiteY19" fmla="*/ 3447046 h 3885853"/>
              <a:gd name="connsiteX20" fmla="*/ 38763 w 5065097"/>
              <a:gd name="connsiteY20" fmla="*/ 3414896 h 3885853"/>
              <a:gd name="connsiteX21" fmla="*/ 28376 w 5065097"/>
              <a:gd name="connsiteY21" fmla="*/ 3388641 h 3885853"/>
              <a:gd name="connsiteX22" fmla="*/ 14642 w 5065097"/>
              <a:gd name="connsiteY22" fmla="*/ 2681940 h 3885853"/>
              <a:gd name="connsiteX23" fmla="*/ 141525 w 5065097"/>
              <a:gd name="connsiteY23" fmla="*/ 1290513 h 3885853"/>
              <a:gd name="connsiteX24" fmla="*/ 968842 w 5065097"/>
              <a:gd name="connsiteY24" fmla="*/ 590018 h 3885853"/>
              <a:gd name="connsiteX25" fmla="*/ 986774 w 5065097"/>
              <a:gd name="connsiteY25" fmla="*/ 0 h 3885853"/>
              <a:gd name="connsiteX0" fmla="*/ 986774 w 5065097"/>
              <a:gd name="connsiteY0" fmla="*/ 0 h 3885853"/>
              <a:gd name="connsiteX1" fmla="*/ 1598492 w 5065097"/>
              <a:gd name="connsiteY1" fmla="*/ 571743 h 3885853"/>
              <a:gd name="connsiteX2" fmla="*/ 4623587 w 5065097"/>
              <a:gd name="connsiteY2" fmla="*/ 815032 h 3885853"/>
              <a:gd name="connsiteX3" fmla="*/ 5045794 w 5065097"/>
              <a:gd name="connsiteY3" fmla="*/ 2583837 h 3885853"/>
              <a:gd name="connsiteX4" fmla="*/ 5065097 w 5065097"/>
              <a:gd name="connsiteY4" fmla="*/ 3007422 h 3885853"/>
              <a:gd name="connsiteX5" fmla="*/ 5064540 w 5065097"/>
              <a:gd name="connsiteY5" fmla="*/ 3083457 h 3885853"/>
              <a:gd name="connsiteX6" fmla="*/ 5059336 w 5065097"/>
              <a:gd name="connsiteY6" fmla="*/ 3165214 h 3885853"/>
              <a:gd name="connsiteX7" fmla="*/ 5058896 w 5065097"/>
              <a:gd name="connsiteY7" fmla="*/ 3171406 h 3885853"/>
              <a:gd name="connsiteX8" fmla="*/ 5058773 w 5065097"/>
              <a:gd name="connsiteY8" fmla="*/ 3171941 h 3885853"/>
              <a:gd name="connsiteX9" fmla="*/ 5033762 w 5065097"/>
              <a:gd name="connsiteY9" fmla="*/ 3281910 h 3885853"/>
              <a:gd name="connsiteX10" fmla="*/ 4908386 w 5065097"/>
              <a:gd name="connsiteY10" fmla="*/ 3476562 h 3885853"/>
              <a:gd name="connsiteX11" fmla="*/ 4902444 w 5065097"/>
              <a:gd name="connsiteY11" fmla="*/ 3480940 h 3885853"/>
              <a:gd name="connsiteX12" fmla="*/ 4819819 w 5065097"/>
              <a:gd name="connsiteY12" fmla="*/ 3539901 h 3885853"/>
              <a:gd name="connsiteX13" fmla="*/ 4735804 w 5065097"/>
              <a:gd name="connsiteY13" fmla="*/ 3804925 h 3885853"/>
              <a:gd name="connsiteX14" fmla="*/ 4229604 w 5065097"/>
              <a:gd name="connsiteY14" fmla="*/ 3851522 h 3885853"/>
              <a:gd name="connsiteX15" fmla="*/ 904564 w 5065097"/>
              <a:gd name="connsiteY15" fmla="*/ 3793288 h 3885853"/>
              <a:gd name="connsiteX16" fmla="*/ 451805 w 5065097"/>
              <a:gd name="connsiteY16" fmla="*/ 3738960 h 3885853"/>
              <a:gd name="connsiteX17" fmla="*/ 417467 w 5065097"/>
              <a:gd name="connsiteY17" fmla="*/ 3743134 h 3885853"/>
              <a:gd name="connsiteX18" fmla="*/ 47039 w 5065097"/>
              <a:gd name="connsiteY18" fmla="*/ 3447046 h 3885853"/>
              <a:gd name="connsiteX19" fmla="*/ 38763 w 5065097"/>
              <a:gd name="connsiteY19" fmla="*/ 3414896 h 3885853"/>
              <a:gd name="connsiteX20" fmla="*/ 28376 w 5065097"/>
              <a:gd name="connsiteY20" fmla="*/ 3388641 h 3885853"/>
              <a:gd name="connsiteX21" fmla="*/ 14642 w 5065097"/>
              <a:gd name="connsiteY21" fmla="*/ 2681940 h 3885853"/>
              <a:gd name="connsiteX22" fmla="*/ 141525 w 5065097"/>
              <a:gd name="connsiteY22" fmla="*/ 1290513 h 3885853"/>
              <a:gd name="connsiteX23" fmla="*/ 968842 w 5065097"/>
              <a:gd name="connsiteY23" fmla="*/ 590018 h 3885853"/>
              <a:gd name="connsiteX24" fmla="*/ 986774 w 5065097"/>
              <a:gd name="connsiteY24" fmla="*/ 0 h 3885853"/>
              <a:gd name="connsiteX0" fmla="*/ 986774 w 5065097"/>
              <a:gd name="connsiteY0" fmla="*/ 0 h 3885853"/>
              <a:gd name="connsiteX1" fmla="*/ 1598492 w 5065097"/>
              <a:gd name="connsiteY1" fmla="*/ 571743 h 3885853"/>
              <a:gd name="connsiteX2" fmla="*/ 4623587 w 5065097"/>
              <a:gd name="connsiteY2" fmla="*/ 815032 h 3885853"/>
              <a:gd name="connsiteX3" fmla="*/ 5045794 w 5065097"/>
              <a:gd name="connsiteY3" fmla="*/ 2583837 h 3885853"/>
              <a:gd name="connsiteX4" fmla="*/ 5065097 w 5065097"/>
              <a:gd name="connsiteY4" fmla="*/ 3007422 h 3885853"/>
              <a:gd name="connsiteX5" fmla="*/ 5064540 w 5065097"/>
              <a:gd name="connsiteY5" fmla="*/ 3083457 h 3885853"/>
              <a:gd name="connsiteX6" fmla="*/ 5059336 w 5065097"/>
              <a:gd name="connsiteY6" fmla="*/ 3165214 h 3885853"/>
              <a:gd name="connsiteX7" fmla="*/ 5058896 w 5065097"/>
              <a:gd name="connsiteY7" fmla="*/ 3171406 h 3885853"/>
              <a:gd name="connsiteX8" fmla="*/ 5033762 w 5065097"/>
              <a:gd name="connsiteY8" fmla="*/ 3281910 h 3885853"/>
              <a:gd name="connsiteX9" fmla="*/ 4908386 w 5065097"/>
              <a:gd name="connsiteY9" fmla="*/ 3476562 h 3885853"/>
              <a:gd name="connsiteX10" fmla="*/ 4902444 w 5065097"/>
              <a:gd name="connsiteY10" fmla="*/ 3480940 h 3885853"/>
              <a:gd name="connsiteX11" fmla="*/ 4819819 w 5065097"/>
              <a:gd name="connsiteY11" fmla="*/ 3539901 h 3885853"/>
              <a:gd name="connsiteX12" fmla="*/ 4735804 w 5065097"/>
              <a:gd name="connsiteY12" fmla="*/ 3804925 h 3885853"/>
              <a:gd name="connsiteX13" fmla="*/ 4229604 w 5065097"/>
              <a:gd name="connsiteY13" fmla="*/ 3851522 h 3885853"/>
              <a:gd name="connsiteX14" fmla="*/ 904564 w 5065097"/>
              <a:gd name="connsiteY14" fmla="*/ 3793288 h 3885853"/>
              <a:gd name="connsiteX15" fmla="*/ 451805 w 5065097"/>
              <a:gd name="connsiteY15" fmla="*/ 3738960 h 3885853"/>
              <a:gd name="connsiteX16" fmla="*/ 417467 w 5065097"/>
              <a:gd name="connsiteY16" fmla="*/ 3743134 h 3885853"/>
              <a:gd name="connsiteX17" fmla="*/ 47039 w 5065097"/>
              <a:gd name="connsiteY17" fmla="*/ 3447046 h 3885853"/>
              <a:gd name="connsiteX18" fmla="*/ 38763 w 5065097"/>
              <a:gd name="connsiteY18" fmla="*/ 3414896 h 3885853"/>
              <a:gd name="connsiteX19" fmla="*/ 28376 w 5065097"/>
              <a:gd name="connsiteY19" fmla="*/ 3388641 h 3885853"/>
              <a:gd name="connsiteX20" fmla="*/ 14642 w 5065097"/>
              <a:gd name="connsiteY20" fmla="*/ 2681940 h 3885853"/>
              <a:gd name="connsiteX21" fmla="*/ 141525 w 5065097"/>
              <a:gd name="connsiteY21" fmla="*/ 1290513 h 3885853"/>
              <a:gd name="connsiteX22" fmla="*/ 968842 w 5065097"/>
              <a:gd name="connsiteY22" fmla="*/ 590018 h 3885853"/>
              <a:gd name="connsiteX23" fmla="*/ 986774 w 5065097"/>
              <a:gd name="connsiteY23" fmla="*/ 0 h 3885853"/>
              <a:gd name="connsiteX0" fmla="*/ 986774 w 5065097"/>
              <a:gd name="connsiteY0" fmla="*/ 0 h 3885853"/>
              <a:gd name="connsiteX1" fmla="*/ 1598492 w 5065097"/>
              <a:gd name="connsiteY1" fmla="*/ 571743 h 3885853"/>
              <a:gd name="connsiteX2" fmla="*/ 4623587 w 5065097"/>
              <a:gd name="connsiteY2" fmla="*/ 815032 h 3885853"/>
              <a:gd name="connsiteX3" fmla="*/ 5045794 w 5065097"/>
              <a:gd name="connsiteY3" fmla="*/ 2583837 h 3885853"/>
              <a:gd name="connsiteX4" fmla="*/ 5065097 w 5065097"/>
              <a:gd name="connsiteY4" fmla="*/ 3007422 h 3885853"/>
              <a:gd name="connsiteX5" fmla="*/ 5064540 w 5065097"/>
              <a:gd name="connsiteY5" fmla="*/ 3083457 h 3885853"/>
              <a:gd name="connsiteX6" fmla="*/ 5059336 w 5065097"/>
              <a:gd name="connsiteY6" fmla="*/ 3165214 h 3885853"/>
              <a:gd name="connsiteX7" fmla="*/ 5058896 w 5065097"/>
              <a:gd name="connsiteY7" fmla="*/ 3171406 h 3885853"/>
              <a:gd name="connsiteX8" fmla="*/ 5033762 w 5065097"/>
              <a:gd name="connsiteY8" fmla="*/ 3281910 h 3885853"/>
              <a:gd name="connsiteX9" fmla="*/ 4908386 w 5065097"/>
              <a:gd name="connsiteY9" fmla="*/ 3476562 h 3885853"/>
              <a:gd name="connsiteX10" fmla="*/ 4819819 w 5065097"/>
              <a:gd name="connsiteY10" fmla="*/ 3539901 h 3885853"/>
              <a:gd name="connsiteX11" fmla="*/ 4735804 w 5065097"/>
              <a:gd name="connsiteY11" fmla="*/ 3804925 h 3885853"/>
              <a:gd name="connsiteX12" fmla="*/ 4229604 w 5065097"/>
              <a:gd name="connsiteY12" fmla="*/ 3851522 h 3885853"/>
              <a:gd name="connsiteX13" fmla="*/ 904564 w 5065097"/>
              <a:gd name="connsiteY13" fmla="*/ 3793288 h 3885853"/>
              <a:gd name="connsiteX14" fmla="*/ 451805 w 5065097"/>
              <a:gd name="connsiteY14" fmla="*/ 3738960 h 3885853"/>
              <a:gd name="connsiteX15" fmla="*/ 417467 w 5065097"/>
              <a:gd name="connsiteY15" fmla="*/ 3743134 h 3885853"/>
              <a:gd name="connsiteX16" fmla="*/ 47039 w 5065097"/>
              <a:gd name="connsiteY16" fmla="*/ 3447046 h 3885853"/>
              <a:gd name="connsiteX17" fmla="*/ 38763 w 5065097"/>
              <a:gd name="connsiteY17" fmla="*/ 3414896 h 3885853"/>
              <a:gd name="connsiteX18" fmla="*/ 28376 w 5065097"/>
              <a:gd name="connsiteY18" fmla="*/ 3388641 h 3885853"/>
              <a:gd name="connsiteX19" fmla="*/ 14642 w 5065097"/>
              <a:gd name="connsiteY19" fmla="*/ 2681940 h 3885853"/>
              <a:gd name="connsiteX20" fmla="*/ 141525 w 5065097"/>
              <a:gd name="connsiteY20" fmla="*/ 1290513 h 3885853"/>
              <a:gd name="connsiteX21" fmla="*/ 968842 w 5065097"/>
              <a:gd name="connsiteY21" fmla="*/ 590018 h 3885853"/>
              <a:gd name="connsiteX22" fmla="*/ 986774 w 5065097"/>
              <a:gd name="connsiteY22" fmla="*/ 0 h 3885853"/>
              <a:gd name="connsiteX0" fmla="*/ 986774 w 5065543"/>
              <a:gd name="connsiteY0" fmla="*/ 0 h 3885853"/>
              <a:gd name="connsiteX1" fmla="*/ 1598492 w 5065543"/>
              <a:gd name="connsiteY1" fmla="*/ 571743 h 3885853"/>
              <a:gd name="connsiteX2" fmla="*/ 4623587 w 5065543"/>
              <a:gd name="connsiteY2" fmla="*/ 815032 h 3885853"/>
              <a:gd name="connsiteX3" fmla="*/ 5045794 w 5065543"/>
              <a:gd name="connsiteY3" fmla="*/ 2583837 h 3885853"/>
              <a:gd name="connsiteX4" fmla="*/ 5065097 w 5065543"/>
              <a:gd name="connsiteY4" fmla="*/ 3007422 h 3885853"/>
              <a:gd name="connsiteX5" fmla="*/ 5059336 w 5065543"/>
              <a:gd name="connsiteY5" fmla="*/ 3165214 h 3885853"/>
              <a:gd name="connsiteX6" fmla="*/ 5058896 w 5065543"/>
              <a:gd name="connsiteY6" fmla="*/ 3171406 h 3885853"/>
              <a:gd name="connsiteX7" fmla="*/ 5033762 w 5065543"/>
              <a:gd name="connsiteY7" fmla="*/ 3281910 h 3885853"/>
              <a:gd name="connsiteX8" fmla="*/ 4908386 w 5065543"/>
              <a:gd name="connsiteY8" fmla="*/ 3476562 h 3885853"/>
              <a:gd name="connsiteX9" fmla="*/ 4819819 w 5065543"/>
              <a:gd name="connsiteY9" fmla="*/ 3539901 h 3885853"/>
              <a:gd name="connsiteX10" fmla="*/ 4735804 w 5065543"/>
              <a:gd name="connsiteY10" fmla="*/ 3804925 h 3885853"/>
              <a:gd name="connsiteX11" fmla="*/ 4229604 w 5065543"/>
              <a:gd name="connsiteY11" fmla="*/ 3851522 h 3885853"/>
              <a:gd name="connsiteX12" fmla="*/ 904564 w 5065543"/>
              <a:gd name="connsiteY12" fmla="*/ 3793288 h 3885853"/>
              <a:gd name="connsiteX13" fmla="*/ 451805 w 5065543"/>
              <a:gd name="connsiteY13" fmla="*/ 3738960 h 3885853"/>
              <a:gd name="connsiteX14" fmla="*/ 417467 w 5065543"/>
              <a:gd name="connsiteY14" fmla="*/ 3743134 h 3885853"/>
              <a:gd name="connsiteX15" fmla="*/ 47039 w 5065543"/>
              <a:gd name="connsiteY15" fmla="*/ 3447046 h 3885853"/>
              <a:gd name="connsiteX16" fmla="*/ 38763 w 5065543"/>
              <a:gd name="connsiteY16" fmla="*/ 3414896 h 3885853"/>
              <a:gd name="connsiteX17" fmla="*/ 28376 w 5065543"/>
              <a:gd name="connsiteY17" fmla="*/ 3388641 h 3885853"/>
              <a:gd name="connsiteX18" fmla="*/ 14642 w 5065543"/>
              <a:gd name="connsiteY18" fmla="*/ 2681940 h 3885853"/>
              <a:gd name="connsiteX19" fmla="*/ 141525 w 5065543"/>
              <a:gd name="connsiteY19" fmla="*/ 1290513 h 3885853"/>
              <a:gd name="connsiteX20" fmla="*/ 968842 w 5065543"/>
              <a:gd name="connsiteY20" fmla="*/ 590018 h 3885853"/>
              <a:gd name="connsiteX21" fmla="*/ 986774 w 5065543"/>
              <a:gd name="connsiteY21" fmla="*/ 0 h 3885853"/>
              <a:gd name="connsiteX0" fmla="*/ 986774 w 5065543"/>
              <a:gd name="connsiteY0" fmla="*/ 0 h 3885853"/>
              <a:gd name="connsiteX1" fmla="*/ 1598492 w 5065543"/>
              <a:gd name="connsiteY1" fmla="*/ 571743 h 3885853"/>
              <a:gd name="connsiteX2" fmla="*/ 4623587 w 5065543"/>
              <a:gd name="connsiteY2" fmla="*/ 815032 h 3885853"/>
              <a:gd name="connsiteX3" fmla="*/ 5045794 w 5065543"/>
              <a:gd name="connsiteY3" fmla="*/ 2583837 h 3885853"/>
              <a:gd name="connsiteX4" fmla="*/ 5065097 w 5065543"/>
              <a:gd name="connsiteY4" fmla="*/ 3007422 h 3885853"/>
              <a:gd name="connsiteX5" fmla="*/ 5059336 w 5065543"/>
              <a:gd name="connsiteY5" fmla="*/ 3165214 h 3885853"/>
              <a:gd name="connsiteX6" fmla="*/ 5058896 w 5065543"/>
              <a:gd name="connsiteY6" fmla="*/ 3171406 h 3885853"/>
              <a:gd name="connsiteX7" fmla="*/ 5033762 w 5065543"/>
              <a:gd name="connsiteY7" fmla="*/ 3281910 h 3885853"/>
              <a:gd name="connsiteX8" fmla="*/ 4908386 w 5065543"/>
              <a:gd name="connsiteY8" fmla="*/ 3476562 h 3885853"/>
              <a:gd name="connsiteX9" fmla="*/ 4993239 w 5065543"/>
              <a:gd name="connsiteY9" fmla="*/ 3784266 h 3885853"/>
              <a:gd name="connsiteX10" fmla="*/ 4735804 w 5065543"/>
              <a:gd name="connsiteY10" fmla="*/ 3804925 h 3885853"/>
              <a:gd name="connsiteX11" fmla="*/ 4229604 w 5065543"/>
              <a:gd name="connsiteY11" fmla="*/ 3851522 h 3885853"/>
              <a:gd name="connsiteX12" fmla="*/ 904564 w 5065543"/>
              <a:gd name="connsiteY12" fmla="*/ 3793288 h 3885853"/>
              <a:gd name="connsiteX13" fmla="*/ 451805 w 5065543"/>
              <a:gd name="connsiteY13" fmla="*/ 3738960 h 3885853"/>
              <a:gd name="connsiteX14" fmla="*/ 417467 w 5065543"/>
              <a:gd name="connsiteY14" fmla="*/ 3743134 h 3885853"/>
              <a:gd name="connsiteX15" fmla="*/ 47039 w 5065543"/>
              <a:gd name="connsiteY15" fmla="*/ 3447046 h 3885853"/>
              <a:gd name="connsiteX16" fmla="*/ 38763 w 5065543"/>
              <a:gd name="connsiteY16" fmla="*/ 3414896 h 3885853"/>
              <a:gd name="connsiteX17" fmla="*/ 28376 w 5065543"/>
              <a:gd name="connsiteY17" fmla="*/ 3388641 h 3885853"/>
              <a:gd name="connsiteX18" fmla="*/ 14642 w 5065543"/>
              <a:gd name="connsiteY18" fmla="*/ 2681940 h 3885853"/>
              <a:gd name="connsiteX19" fmla="*/ 141525 w 5065543"/>
              <a:gd name="connsiteY19" fmla="*/ 1290513 h 3885853"/>
              <a:gd name="connsiteX20" fmla="*/ 968842 w 5065543"/>
              <a:gd name="connsiteY20" fmla="*/ 590018 h 3885853"/>
              <a:gd name="connsiteX21" fmla="*/ 986774 w 5065543"/>
              <a:gd name="connsiteY21" fmla="*/ 0 h 3885853"/>
              <a:gd name="connsiteX0" fmla="*/ 986774 w 5065543"/>
              <a:gd name="connsiteY0" fmla="*/ 0 h 3885853"/>
              <a:gd name="connsiteX1" fmla="*/ 1598492 w 5065543"/>
              <a:gd name="connsiteY1" fmla="*/ 571743 h 3885853"/>
              <a:gd name="connsiteX2" fmla="*/ 4623587 w 5065543"/>
              <a:gd name="connsiteY2" fmla="*/ 815032 h 3885853"/>
              <a:gd name="connsiteX3" fmla="*/ 5045794 w 5065543"/>
              <a:gd name="connsiteY3" fmla="*/ 2583837 h 3885853"/>
              <a:gd name="connsiteX4" fmla="*/ 5065097 w 5065543"/>
              <a:gd name="connsiteY4" fmla="*/ 3007422 h 3885853"/>
              <a:gd name="connsiteX5" fmla="*/ 5059336 w 5065543"/>
              <a:gd name="connsiteY5" fmla="*/ 3165214 h 3885853"/>
              <a:gd name="connsiteX6" fmla="*/ 5058896 w 5065543"/>
              <a:gd name="connsiteY6" fmla="*/ 3171406 h 3885853"/>
              <a:gd name="connsiteX7" fmla="*/ 5033762 w 5065543"/>
              <a:gd name="connsiteY7" fmla="*/ 3281910 h 3885853"/>
              <a:gd name="connsiteX8" fmla="*/ 4993239 w 5065543"/>
              <a:gd name="connsiteY8" fmla="*/ 3784266 h 3885853"/>
              <a:gd name="connsiteX9" fmla="*/ 4735804 w 5065543"/>
              <a:gd name="connsiteY9" fmla="*/ 3804925 h 3885853"/>
              <a:gd name="connsiteX10" fmla="*/ 4229604 w 5065543"/>
              <a:gd name="connsiteY10" fmla="*/ 3851522 h 3885853"/>
              <a:gd name="connsiteX11" fmla="*/ 904564 w 5065543"/>
              <a:gd name="connsiteY11" fmla="*/ 3793288 h 3885853"/>
              <a:gd name="connsiteX12" fmla="*/ 451805 w 5065543"/>
              <a:gd name="connsiteY12" fmla="*/ 3738960 h 3885853"/>
              <a:gd name="connsiteX13" fmla="*/ 417467 w 5065543"/>
              <a:gd name="connsiteY13" fmla="*/ 3743134 h 3885853"/>
              <a:gd name="connsiteX14" fmla="*/ 47039 w 5065543"/>
              <a:gd name="connsiteY14" fmla="*/ 3447046 h 3885853"/>
              <a:gd name="connsiteX15" fmla="*/ 38763 w 5065543"/>
              <a:gd name="connsiteY15" fmla="*/ 3414896 h 3885853"/>
              <a:gd name="connsiteX16" fmla="*/ 28376 w 5065543"/>
              <a:gd name="connsiteY16" fmla="*/ 3388641 h 3885853"/>
              <a:gd name="connsiteX17" fmla="*/ 14642 w 5065543"/>
              <a:gd name="connsiteY17" fmla="*/ 2681940 h 3885853"/>
              <a:gd name="connsiteX18" fmla="*/ 141525 w 5065543"/>
              <a:gd name="connsiteY18" fmla="*/ 1290513 h 3885853"/>
              <a:gd name="connsiteX19" fmla="*/ 968842 w 5065543"/>
              <a:gd name="connsiteY19" fmla="*/ 590018 h 3885853"/>
              <a:gd name="connsiteX20" fmla="*/ 986774 w 5065543"/>
              <a:gd name="connsiteY20" fmla="*/ 0 h 3885853"/>
              <a:gd name="connsiteX0" fmla="*/ 986774 w 5065543"/>
              <a:gd name="connsiteY0" fmla="*/ 0 h 3885853"/>
              <a:gd name="connsiteX1" fmla="*/ 1598492 w 5065543"/>
              <a:gd name="connsiteY1" fmla="*/ 571743 h 3885853"/>
              <a:gd name="connsiteX2" fmla="*/ 4623587 w 5065543"/>
              <a:gd name="connsiteY2" fmla="*/ 815032 h 3885853"/>
              <a:gd name="connsiteX3" fmla="*/ 5045794 w 5065543"/>
              <a:gd name="connsiteY3" fmla="*/ 2583837 h 3885853"/>
              <a:gd name="connsiteX4" fmla="*/ 5065097 w 5065543"/>
              <a:gd name="connsiteY4" fmla="*/ 3007422 h 3885853"/>
              <a:gd name="connsiteX5" fmla="*/ 5059336 w 5065543"/>
              <a:gd name="connsiteY5" fmla="*/ 3165214 h 3885853"/>
              <a:gd name="connsiteX6" fmla="*/ 5058896 w 5065543"/>
              <a:gd name="connsiteY6" fmla="*/ 3171406 h 3885853"/>
              <a:gd name="connsiteX7" fmla="*/ 5033762 w 5065543"/>
              <a:gd name="connsiteY7" fmla="*/ 3281910 h 3885853"/>
              <a:gd name="connsiteX8" fmla="*/ 4993239 w 5065543"/>
              <a:gd name="connsiteY8" fmla="*/ 3784266 h 3885853"/>
              <a:gd name="connsiteX9" fmla="*/ 4229604 w 5065543"/>
              <a:gd name="connsiteY9" fmla="*/ 3851522 h 3885853"/>
              <a:gd name="connsiteX10" fmla="*/ 904564 w 5065543"/>
              <a:gd name="connsiteY10" fmla="*/ 3793288 h 3885853"/>
              <a:gd name="connsiteX11" fmla="*/ 451805 w 5065543"/>
              <a:gd name="connsiteY11" fmla="*/ 3738960 h 3885853"/>
              <a:gd name="connsiteX12" fmla="*/ 417467 w 5065543"/>
              <a:gd name="connsiteY12" fmla="*/ 3743134 h 3885853"/>
              <a:gd name="connsiteX13" fmla="*/ 47039 w 5065543"/>
              <a:gd name="connsiteY13" fmla="*/ 3447046 h 3885853"/>
              <a:gd name="connsiteX14" fmla="*/ 38763 w 5065543"/>
              <a:gd name="connsiteY14" fmla="*/ 3414896 h 3885853"/>
              <a:gd name="connsiteX15" fmla="*/ 28376 w 5065543"/>
              <a:gd name="connsiteY15" fmla="*/ 3388641 h 3885853"/>
              <a:gd name="connsiteX16" fmla="*/ 14642 w 5065543"/>
              <a:gd name="connsiteY16" fmla="*/ 2681940 h 3885853"/>
              <a:gd name="connsiteX17" fmla="*/ 141525 w 5065543"/>
              <a:gd name="connsiteY17" fmla="*/ 1290513 h 3885853"/>
              <a:gd name="connsiteX18" fmla="*/ 968842 w 5065543"/>
              <a:gd name="connsiteY18" fmla="*/ 590018 h 3885853"/>
              <a:gd name="connsiteX19" fmla="*/ 986774 w 5065543"/>
              <a:gd name="connsiteY19" fmla="*/ 0 h 3885853"/>
              <a:gd name="connsiteX0" fmla="*/ 986774 w 5065543"/>
              <a:gd name="connsiteY0" fmla="*/ 0 h 3885853"/>
              <a:gd name="connsiteX1" fmla="*/ 1598492 w 5065543"/>
              <a:gd name="connsiteY1" fmla="*/ 571743 h 3885853"/>
              <a:gd name="connsiteX2" fmla="*/ 4623587 w 5065543"/>
              <a:gd name="connsiteY2" fmla="*/ 815032 h 3885853"/>
              <a:gd name="connsiteX3" fmla="*/ 5045794 w 5065543"/>
              <a:gd name="connsiteY3" fmla="*/ 2583837 h 3885853"/>
              <a:gd name="connsiteX4" fmla="*/ 5065097 w 5065543"/>
              <a:gd name="connsiteY4" fmla="*/ 3007422 h 3885853"/>
              <a:gd name="connsiteX5" fmla="*/ 5059336 w 5065543"/>
              <a:gd name="connsiteY5" fmla="*/ 3165214 h 3885853"/>
              <a:gd name="connsiteX6" fmla="*/ 5058896 w 5065543"/>
              <a:gd name="connsiteY6" fmla="*/ 3171406 h 3885853"/>
              <a:gd name="connsiteX7" fmla="*/ 5033762 w 5065543"/>
              <a:gd name="connsiteY7" fmla="*/ 3281910 h 3885853"/>
              <a:gd name="connsiteX8" fmla="*/ 4993239 w 5065543"/>
              <a:gd name="connsiteY8" fmla="*/ 3784266 h 3885853"/>
              <a:gd name="connsiteX9" fmla="*/ 4229604 w 5065543"/>
              <a:gd name="connsiteY9" fmla="*/ 3851522 h 3885853"/>
              <a:gd name="connsiteX10" fmla="*/ 904564 w 5065543"/>
              <a:gd name="connsiteY10" fmla="*/ 3793288 h 3885853"/>
              <a:gd name="connsiteX11" fmla="*/ 451805 w 5065543"/>
              <a:gd name="connsiteY11" fmla="*/ 3738960 h 3885853"/>
              <a:gd name="connsiteX12" fmla="*/ 417467 w 5065543"/>
              <a:gd name="connsiteY12" fmla="*/ 3743134 h 3885853"/>
              <a:gd name="connsiteX13" fmla="*/ 47039 w 5065543"/>
              <a:gd name="connsiteY13" fmla="*/ 3447046 h 3885853"/>
              <a:gd name="connsiteX14" fmla="*/ 38763 w 5065543"/>
              <a:gd name="connsiteY14" fmla="*/ 3414896 h 3885853"/>
              <a:gd name="connsiteX15" fmla="*/ 28376 w 5065543"/>
              <a:gd name="connsiteY15" fmla="*/ 3388641 h 3885853"/>
              <a:gd name="connsiteX16" fmla="*/ 14642 w 5065543"/>
              <a:gd name="connsiteY16" fmla="*/ 2681940 h 3885853"/>
              <a:gd name="connsiteX17" fmla="*/ 141525 w 5065543"/>
              <a:gd name="connsiteY17" fmla="*/ 1290513 h 3885853"/>
              <a:gd name="connsiteX18" fmla="*/ 968842 w 5065543"/>
              <a:gd name="connsiteY18" fmla="*/ 590018 h 3885853"/>
              <a:gd name="connsiteX19" fmla="*/ 986774 w 5065543"/>
              <a:gd name="connsiteY19" fmla="*/ 0 h 3885853"/>
              <a:gd name="connsiteX0" fmla="*/ 986774 w 5065543"/>
              <a:gd name="connsiteY0" fmla="*/ 0 h 3885853"/>
              <a:gd name="connsiteX1" fmla="*/ 1598492 w 5065543"/>
              <a:gd name="connsiteY1" fmla="*/ 571743 h 3885853"/>
              <a:gd name="connsiteX2" fmla="*/ 4623587 w 5065543"/>
              <a:gd name="connsiteY2" fmla="*/ 815032 h 3885853"/>
              <a:gd name="connsiteX3" fmla="*/ 5045794 w 5065543"/>
              <a:gd name="connsiteY3" fmla="*/ 2583837 h 3885853"/>
              <a:gd name="connsiteX4" fmla="*/ 5065097 w 5065543"/>
              <a:gd name="connsiteY4" fmla="*/ 3007422 h 3885853"/>
              <a:gd name="connsiteX5" fmla="*/ 5059336 w 5065543"/>
              <a:gd name="connsiteY5" fmla="*/ 3165214 h 3885853"/>
              <a:gd name="connsiteX6" fmla="*/ 5058896 w 5065543"/>
              <a:gd name="connsiteY6" fmla="*/ 3171406 h 3885853"/>
              <a:gd name="connsiteX7" fmla="*/ 5033762 w 5065543"/>
              <a:gd name="connsiteY7" fmla="*/ 3281910 h 3885853"/>
              <a:gd name="connsiteX8" fmla="*/ 4993239 w 5065543"/>
              <a:gd name="connsiteY8" fmla="*/ 3784266 h 3885853"/>
              <a:gd name="connsiteX9" fmla="*/ 4229604 w 5065543"/>
              <a:gd name="connsiteY9" fmla="*/ 3851522 h 3885853"/>
              <a:gd name="connsiteX10" fmla="*/ 904564 w 5065543"/>
              <a:gd name="connsiteY10" fmla="*/ 3793288 h 3885853"/>
              <a:gd name="connsiteX11" fmla="*/ 451805 w 5065543"/>
              <a:gd name="connsiteY11" fmla="*/ 3738960 h 3885853"/>
              <a:gd name="connsiteX12" fmla="*/ 417467 w 5065543"/>
              <a:gd name="connsiteY12" fmla="*/ 3743134 h 3885853"/>
              <a:gd name="connsiteX13" fmla="*/ 47039 w 5065543"/>
              <a:gd name="connsiteY13" fmla="*/ 3447046 h 3885853"/>
              <a:gd name="connsiteX14" fmla="*/ 38763 w 5065543"/>
              <a:gd name="connsiteY14" fmla="*/ 3414896 h 3885853"/>
              <a:gd name="connsiteX15" fmla="*/ 28376 w 5065543"/>
              <a:gd name="connsiteY15" fmla="*/ 3388641 h 3885853"/>
              <a:gd name="connsiteX16" fmla="*/ 14642 w 5065543"/>
              <a:gd name="connsiteY16" fmla="*/ 2681940 h 3885853"/>
              <a:gd name="connsiteX17" fmla="*/ 141525 w 5065543"/>
              <a:gd name="connsiteY17" fmla="*/ 1290513 h 3885853"/>
              <a:gd name="connsiteX18" fmla="*/ 968842 w 5065543"/>
              <a:gd name="connsiteY18" fmla="*/ 590018 h 3885853"/>
              <a:gd name="connsiteX19" fmla="*/ 986774 w 5065543"/>
              <a:gd name="connsiteY19" fmla="*/ 0 h 3885853"/>
              <a:gd name="connsiteX0" fmla="*/ 986774 w 5065543"/>
              <a:gd name="connsiteY0" fmla="*/ 0 h 3885853"/>
              <a:gd name="connsiteX1" fmla="*/ 1598492 w 5065543"/>
              <a:gd name="connsiteY1" fmla="*/ 571743 h 3885853"/>
              <a:gd name="connsiteX2" fmla="*/ 4623587 w 5065543"/>
              <a:gd name="connsiteY2" fmla="*/ 815032 h 3885853"/>
              <a:gd name="connsiteX3" fmla="*/ 5045794 w 5065543"/>
              <a:gd name="connsiteY3" fmla="*/ 2583837 h 3885853"/>
              <a:gd name="connsiteX4" fmla="*/ 5065097 w 5065543"/>
              <a:gd name="connsiteY4" fmla="*/ 3007422 h 3885853"/>
              <a:gd name="connsiteX5" fmla="*/ 5059336 w 5065543"/>
              <a:gd name="connsiteY5" fmla="*/ 3165214 h 3885853"/>
              <a:gd name="connsiteX6" fmla="*/ 5058896 w 5065543"/>
              <a:gd name="connsiteY6" fmla="*/ 3171406 h 3885853"/>
              <a:gd name="connsiteX7" fmla="*/ 4993239 w 5065543"/>
              <a:gd name="connsiteY7" fmla="*/ 3784266 h 3885853"/>
              <a:gd name="connsiteX8" fmla="*/ 4229604 w 5065543"/>
              <a:gd name="connsiteY8" fmla="*/ 3851522 h 3885853"/>
              <a:gd name="connsiteX9" fmla="*/ 904564 w 5065543"/>
              <a:gd name="connsiteY9" fmla="*/ 3793288 h 3885853"/>
              <a:gd name="connsiteX10" fmla="*/ 451805 w 5065543"/>
              <a:gd name="connsiteY10" fmla="*/ 3738960 h 3885853"/>
              <a:gd name="connsiteX11" fmla="*/ 417467 w 5065543"/>
              <a:gd name="connsiteY11" fmla="*/ 3743134 h 3885853"/>
              <a:gd name="connsiteX12" fmla="*/ 47039 w 5065543"/>
              <a:gd name="connsiteY12" fmla="*/ 3447046 h 3885853"/>
              <a:gd name="connsiteX13" fmla="*/ 38763 w 5065543"/>
              <a:gd name="connsiteY13" fmla="*/ 3414896 h 3885853"/>
              <a:gd name="connsiteX14" fmla="*/ 28376 w 5065543"/>
              <a:gd name="connsiteY14" fmla="*/ 3388641 h 3885853"/>
              <a:gd name="connsiteX15" fmla="*/ 14642 w 5065543"/>
              <a:gd name="connsiteY15" fmla="*/ 2681940 h 3885853"/>
              <a:gd name="connsiteX16" fmla="*/ 141525 w 5065543"/>
              <a:gd name="connsiteY16" fmla="*/ 1290513 h 3885853"/>
              <a:gd name="connsiteX17" fmla="*/ 968842 w 5065543"/>
              <a:gd name="connsiteY17" fmla="*/ 590018 h 3885853"/>
              <a:gd name="connsiteX18" fmla="*/ 986774 w 5065543"/>
              <a:gd name="connsiteY18" fmla="*/ 0 h 3885853"/>
              <a:gd name="connsiteX0" fmla="*/ 986774 w 5073884"/>
              <a:gd name="connsiteY0" fmla="*/ 0 h 3885853"/>
              <a:gd name="connsiteX1" fmla="*/ 1598492 w 5073884"/>
              <a:gd name="connsiteY1" fmla="*/ 571743 h 3885853"/>
              <a:gd name="connsiteX2" fmla="*/ 4623587 w 5073884"/>
              <a:gd name="connsiteY2" fmla="*/ 815032 h 3885853"/>
              <a:gd name="connsiteX3" fmla="*/ 5045794 w 5073884"/>
              <a:gd name="connsiteY3" fmla="*/ 2583837 h 3885853"/>
              <a:gd name="connsiteX4" fmla="*/ 5065097 w 5073884"/>
              <a:gd name="connsiteY4" fmla="*/ 3007422 h 3885853"/>
              <a:gd name="connsiteX5" fmla="*/ 5059336 w 5073884"/>
              <a:gd name="connsiteY5" fmla="*/ 3165214 h 3885853"/>
              <a:gd name="connsiteX6" fmla="*/ 4993239 w 5073884"/>
              <a:gd name="connsiteY6" fmla="*/ 3784266 h 3885853"/>
              <a:gd name="connsiteX7" fmla="*/ 4229604 w 5073884"/>
              <a:gd name="connsiteY7" fmla="*/ 3851522 h 3885853"/>
              <a:gd name="connsiteX8" fmla="*/ 904564 w 5073884"/>
              <a:gd name="connsiteY8" fmla="*/ 3793288 h 3885853"/>
              <a:gd name="connsiteX9" fmla="*/ 451805 w 5073884"/>
              <a:gd name="connsiteY9" fmla="*/ 3738960 h 3885853"/>
              <a:gd name="connsiteX10" fmla="*/ 417467 w 5073884"/>
              <a:gd name="connsiteY10" fmla="*/ 3743134 h 3885853"/>
              <a:gd name="connsiteX11" fmla="*/ 47039 w 5073884"/>
              <a:gd name="connsiteY11" fmla="*/ 3447046 h 3885853"/>
              <a:gd name="connsiteX12" fmla="*/ 38763 w 5073884"/>
              <a:gd name="connsiteY12" fmla="*/ 3414896 h 3885853"/>
              <a:gd name="connsiteX13" fmla="*/ 28376 w 5073884"/>
              <a:gd name="connsiteY13" fmla="*/ 3388641 h 3885853"/>
              <a:gd name="connsiteX14" fmla="*/ 14642 w 5073884"/>
              <a:gd name="connsiteY14" fmla="*/ 2681940 h 3885853"/>
              <a:gd name="connsiteX15" fmla="*/ 141525 w 5073884"/>
              <a:gd name="connsiteY15" fmla="*/ 1290513 h 3885853"/>
              <a:gd name="connsiteX16" fmla="*/ 968842 w 5073884"/>
              <a:gd name="connsiteY16" fmla="*/ 590018 h 3885853"/>
              <a:gd name="connsiteX17" fmla="*/ 986774 w 5073884"/>
              <a:gd name="connsiteY17" fmla="*/ 0 h 3885853"/>
              <a:gd name="connsiteX0" fmla="*/ 986774 w 5078114"/>
              <a:gd name="connsiteY0" fmla="*/ 0 h 3885853"/>
              <a:gd name="connsiteX1" fmla="*/ 1598492 w 5078114"/>
              <a:gd name="connsiteY1" fmla="*/ 571743 h 3885853"/>
              <a:gd name="connsiteX2" fmla="*/ 4623587 w 5078114"/>
              <a:gd name="connsiteY2" fmla="*/ 815032 h 3885853"/>
              <a:gd name="connsiteX3" fmla="*/ 5045794 w 5078114"/>
              <a:gd name="connsiteY3" fmla="*/ 2583837 h 3885853"/>
              <a:gd name="connsiteX4" fmla="*/ 5065097 w 5078114"/>
              <a:gd name="connsiteY4" fmla="*/ 3007422 h 3885853"/>
              <a:gd name="connsiteX5" fmla="*/ 4993239 w 5078114"/>
              <a:gd name="connsiteY5" fmla="*/ 3784266 h 3885853"/>
              <a:gd name="connsiteX6" fmla="*/ 4229604 w 5078114"/>
              <a:gd name="connsiteY6" fmla="*/ 3851522 h 3885853"/>
              <a:gd name="connsiteX7" fmla="*/ 904564 w 5078114"/>
              <a:gd name="connsiteY7" fmla="*/ 3793288 h 3885853"/>
              <a:gd name="connsiteX8" fmla="*/ 451805 w 5078114"/>
              <a:gd name="connsiteY8" fmla="*/ 3738960 h 3885853"/>
              <a:gd name="connsiteX9" fmla="*/ 417467 w 5078114"/>
              <a:gd name="connsiteY9" fmla="*/ 3743134 h 3885853"/>
              <a:gd name="connsiteX10" fmla="*/ 47039 w 5078114"/>
              <a:gd name="connsiteY10" fmla="*/ 3447046 h 3885853"/>
              <a:gd name="connsiteX11" fmla="*/ 38763 w 5078114"/>
              <a:gd name="connsiteY11" fmla="*/ 3414896 h 3885853"/>
              <a:gd name="connsiteX12" fmla="*/ 28376 w 5078114"/>
              <a:gd name="connsiteY12" fmla="*/ 3388641 h 3885853"/>
              <a:gd name="connsiteX13" fmla="*/ 14642 w 5078114"/>
              <a:gd name="connsiteY13" fmla="*/ 2681940 h 3885853"/>
              <a:gd name="connsiteX14" fmla="*/ 141525 w 5078114"/>
              <a:gd name="connsiteY14" fmla="*/ 1290513 h 3885853"/>
              <a:gd name="connsiteX15" fmla="*/ 968842 w 5078114"/>
              <a:gd name="connsiteY15" fmla="*/ 590018 h 3885853"/>
              <a:gd name="connsiteX16" fmla="*/ 986774 w 5078114"/>
              <a:gd name="connsiteY16" fmla="*/ 0 h 3885853"/>
              <a:gd name="connsiteX0" fmla="*/ 986774 w 5094085"/>
              <a:gd name="connsiteY0" fmla="*/ 0 h 3885853"/>
              <a:gd name="connsiteX1" fmla="*/ 1598492 w 5094085"/>
              <a:gd name="connsiteY1" fmla="*/ 571743 h 3885853"/>
              <a:gd name="connsiteX2" fmla="*/ 4623587 w 5094085"/>
              <a:gd name="connsiteY2" fmla="*/ 815032 h 3885853"/>
              <a:gd name="connsiteX3" fmla="*/ 5045794 w 5094085"/>
              <a:gd name="connsiteY3" fmla="*/ 2583837 h 3885853"/>
              <a:gd name="connsiteX4" fmla="*/ 4993239 w 5094085"/>
              <a:gd name="connsiteY4" fmla="*/ 3784266 h 3885853"/>
              <a:gd name="connsiteX5" fmla="*/ 4229604 w 5094085"/>
              <a:gd name="connsiteY5" fmla="*/ 3851522 h 3885853"/>
              <a:gd name="connsiteX6" fmla="*/ 904564 w 5094085"/>
              <a:gd name="connsiteY6" fmla="*/ 3793288 h 3885853"/>
              <a:gd name="connsiteX7" fmla="*/ 451805 w 5094085"/>
              <a:gd name="connsiteY7" fmla="*/ 3738960 h 3885853"/>
              <a:gd name="connsiteX8" fmla="*/ 417467 w 5094085"/>
              <a:gd name="connsiteY8" fmla="*/ 3743134 h 3885853"/>
              <a:gd name="connsiteX9" fmla="*/ 47039 w 5094085"/>
              <a:gd name="connsiteY9" fmla="*/ 3447046 h 3885853"/>
              <a:gd name="connsiteX10" fmla="*/ 38763 w 5094085"/>
              <a:gd name="connsiteY10" fmla="*/ 3414896 h 3885853"/>
              <a:gd name="connsiteX11" fmla="*/ 28376 w 5094085"/>
              <a:gd name="connsiteY11" fmla="*/ 3388641 h 3885853"/>
              <a:gd name="connsiteX12" fmla="*/ 14642 w 5094085"/>
              <a:gd name="connsiteY12" fmla="*/ 2681940 h 3885853"/>
              <a:gd name="connsiteX13" fmla="*/ 141525 w 5094085"/>
              <a:gd name="connsiteY13" fmla="*/ 1290513 h 3885853"/>
              <a:gd name="connsiteX14" fmla="*/ 968842 w 5094085"/>
              <a:gd name="connsiteY14" fmla="*/ 590018 h 3885853"/>
              <a:gd name="connsiteX15" fmla="*/ 986774 w 5094085"/>
              <a:gd name="connsiteY15" fmla="*/ 0 h 3885853"/>
              <a:gd name="connsiteX0" fmla="*/ 986774 w 5062386"/>
              <a:gd name="connsiteY0" fmla="*/ 0 h 3895361"/>
              <a:gd name="connsiteX1" fmla="*/ 1598492 w 5062386"/>
              <a:gd name="connsiteY1" fmla="*/ 571743 h 3895361"/>
              <a:gd name="connsiteX2" fmla="*/ 4623587 w 5062386"/>
              <a:gd name="connsiteY2" fmla="*/ 815032 h 3895361"/>
              <a:gd name="connsiteX3" fmla="*/ 5045794 w 5062386"/>
              <a:gd name="connsiteY3" fmla="*/ 2583837 h 3895361"/>
              <a:gd name="connsiteX4" fmla="*/ 4851350 w 5062386"/>
              <a:gd name="connsiteY4" fmla="*/ 3634494 h 3895361"/>
              <a:gd name="connsiteX5" fmla="*/ 4229604 w 5062386"/>
              <a:gd name="connsiteY5" fmla="*/ 3851522 h 3895361"/>
              <a:gd name="connsiteX6" fmla="*/ 904564 w 5062386"/>
              <a:gd name="connsiteY6" fmla="*/ 3793288 h 3895361"/>
              <a:gd name="connsiteX7" fmla="*/ 451805 w 5062386"/>
              <a:gd name="connsiteY7" fmla="*/ 3738960 h 3895361"/>
              <a:gd name="connsiteX8" fmla="*/ 417467 w 5062386"/>
              <a:gd name="connsiteY8" fmla="*/ 3743134 h 3895361"/>
              <a:gd name="connsiteX9" fmla="*/ 47039 w 5062386"/>
              <a:gd name="connsiteY9" fmla="*/ 3447046 h 3895361"/>
              <a:gd name="connsiteX10" fmla="*/ 38763 w 5062386"/>
              <a:gd name="connsiteY10" fmla="*/ 3414896 h 3895361"/>
              <a:gd name="connsiteX11" fmla="*/ 28376 w 5062386"/>
              <a:gd name="connsiteY11" fmla="*/ 3388641 h 3895361"/>
              <a:gd name="connsiteX12" fmla="*/ 14642 w 5062386"/>
              <a:gd name="connsiteY12" fmla="*/ 2681940 h 3895361"/>
              <a:gd name="connsiteX13" fmla="*/ 141525 w 5062386"/>
              <a:gd name="connsiteY13" fmla="*/ 1290513 h 3895361"/>
              <a:gd name="connsiteX14" fmla="*/ 968842 w 5062386"/>
              <a:gd name="connsiteY14" fmla="*/ 590018 h 3895361"/>
              <a:gd name="connsiteX15" fmla="*/ 986774 w 5062386"/>
              <a:gd name="connsiteY15" fmla="*/ 0 h 3895361"/>
              <a:gd name="connsiteX0" fmla="*/ 986774 w 5051609"/>
              <a:gd name="connsiteY0" fmla="*/ 0 h 3895361"/>
              <a:gd name="connsiteX1" fmla="*/ 1598492 w 5051609"/>
              <a:gd name="connsiteY1" fmla="*/ 571743 h 3895361"/>
              <a:gd name="connsiteX2" fmla="*/ 4623587 w 5051609"/>
              <a:gd name="connsiteY2" fmla="*/ 815032 h 3895361"/>
              <a:gd name="connsiteX3" fmla="*/ 5045794 w 5051609"/>
              <a:gd name="connsiteY3" fmla="*/ 2583837 h 3895361"/>
              <a:gd name="connsiteX4" fmla="*/ 4851350 w 5051609"/>
              <a:gd name="connsiteY4" fmla="*/ 3634494 h 3895361"/>
              <a:gd name="connsiteX5" fmla="*/ 4229604 w 5051609"/>
              <a:gd name="connsiteY5" fmla="*/ 3851522 h 3895361"/>
              <a:gd name="connsiteX6" fmla="*/ 904564 w 5051609"/>
              <a:gd name="connsiteY6" fmla="*/ 3793288 h 3895361"/>
              <a:gd name="connsiteX7" fmla="*/ 451805 w 5051609"/>
              <a:gd name="connsiteY7" fmla="*/ 3738960 h 3895361"/>
              <a:gd name="connsiteX8" fmla="*/ 417467 w 5051609"/>
              <a:gd name="connsiteY8" fmla="*/ 3743134 h 3895361"/>
              <a:gd name="connsiteX9" fmla="*/ 47039 w 5051609"/>
              <a:gd name="connsiteY9" fmla="*/ 3447046 h 3895361"/>
              <a:gd name="connsiteX10" fmla="*/ 38763 w 5051609"/>
              <a:gd name="connsiteY10" fmla="*/ 3414896 h 3895361"/>
              <a:gd name="connsiteX11" fmla="*/ 28376 w 5051609"/>
              <a:gd name="connsiteY11" fmla="*/ 3388641 h 3895361"/>
              <a:gd name="connsiteX12" fmla="*/ 14642 w 5051609"/>
              <a:gd name="connsiteY12" fmla="*/ 2681940 h 3895361"/>
              <a:gd name="connsiteX13" fmla="*/ 141525 w 5051609"/>
              <a:gd name="connsiteY13" fmla="*/ 1290513 h 3895361"/>
              <a:gd name="connsiteX14" fmla="*/ 968842 w 5051609"/>
              <a:gd name="connsiteY14" fmla="*/ 590018 h 3895361"/>
              <a:gd name="connsiteX15" fmla="*/ 986774 w 5051609"/>
              <a:gd name="connsiteY15" fmla="*/ 0 h 3895361"/>
              <a:gd name="connsiteX0" fmla="*/ 986774 w 5100973"/>
              <a:gd name="connsiteY0" fmla="*/ 0 h 3895361"/>
              <a:gd name="connsiteX1" fmla="*/ 1598492 w 5100973"/>
              <a:gd name="connsiteY1" fmla="*/ 571743 h 3895361"/>
              <a:gd name="connsiteX2" fmla="*/ 4623587 w 5100973"/>
              <a:gd name="connsiteY2" fmla="*/ 815032 h 3895361"/>
              <a:gd name="connsiteX3" fmla="*/ 5100973 w 5100973"/>
              <a:gd name="connsiteY3" fmla="*/ 2118754 h 3895361"/>
              <a:gd name="connsiteX4" fmla="*/ 4851350 w 5100973"/>
              <a:gd name="connsiteY4" fmla="*/ 3634494 h 3895361"/>
              <a:gd name="connsiteX5" fmla="*/ 4229604 w 5100973"/>
              <a:gd name="connsiteY5" fmla="*/ 3851522 h 3895361"/>
              <a:gd name="connsiteX6" fmla="*/ 904564 w 5100973"/>
              <a:gd name="connsiteY6" fmla="*/ 3793288 h 3895361"/>
              <a:gd name="connsiteX7" fmla="*/ 451805 w 5100973"/>
              <a:gd name="connsiteY7" fmla="*/ 3738960 h 3895361"/>
              <a:gd name="connsiteX8" fmla="*/ 417467 w 5100973"/>
              <a:gd name="connsiteY8" fmla="*/ 3743134 h 3895361"/>
              <a:gd name="connsiteX9" fmla="*/ 47039 w 5100973"/>
              <a:gd name="connsiteY9" fmla="*/ 3447046 h 3895361"/>
              <a:gd name="connsiteX10" fmla="*/ 38763 w 5100973"/>
              <a:gd name="connsiteY10" fmla="*/ 3414896 h 3895361"/>
              <a:gd name="connsiteX11" fmla="*/ 28376 w 5100973"/>
              <a:gd name="connsiteY11" fmla="*/ 3388641 h 3895361"/>
              <a:gd name="connsiteX12" fmla="*/ 14642 w 5100973"/>
              <a:gd name="connsiteY12" fmla="*/ 2681940 h 3895361"/>
              <a:gd name="connsiteX13" fmla="*/ 141525 w 5100973"/>
              <a:gd name="connsiteY13" fmla="*/ 1290513 h 3895361"/>
              <a:gd name="connsiteX14" fmla="*/ 968842 w 5100973"/>
              <a:gd name="connsiteY14" fmla="*/ 590018 h 3895361"/>
              <a:gd name="connsiteX15" fmla="*/ 986774 w 5100973"/>
              <a:gd name="connsiteY15" fmla="*/ 0 h 3895361"/>
              <a:gd name="connsiteX0" fmla="*/ 986774 w 5100973"/>
              <a:gd name="connsiteY0" fmla="*/ 0 h 3895361"/>
              <a:gd name="connsiteX1" fmla="*/ 1598492 w 5100973"/>
              <a:gd name="connsiteY1" fmla="*/ 571743 h 3895361"/>
              <a:gd name="connsiteX2" fmla="*/ 4623587 w 5100973"/>
              <a:gd name="connsiteY2" fmla="*/ 815032 h 3895361"/>
              <a:gd name="connsiteX3" fmla="*/ 5100973 w 5100973"/>
              <a:gd name="connsiteY3" fmla="*/ 2118754 h 3895361"/>
              <a:gd name="connsiteX4" fmla="*/ 4851350 w 5100973"/>
              <a:gd name="connsiteY4" fmla="*/ 3634494 h 3895361"/>
              <a:gd name="connsiteX5" fmla="*/ 4229604 w 5100973"/>
              <a:gd name="connsiteY5" fmla="*/ 3851522 h 3895361"/>
              <a:gd name="connsiteX6" fmla="*/ 904564 w 5100973"/>
              <a:gd name="connsiteY6" fmla="*/ 3793288 h 3895361"/>
              <a:gd name="connsiteX7" fmla="*/ 451805 w 5100973"/>
              <a:gd name="connsiteY7" fmla="*/ 3738960 h 3895361"/>
              <a:gd name="connsiteX8" fmla="*/ 417467 w 5100973"/>
              <a:gd name="connsiteY8" fmla="*/ 3743134 h 3895361"/>
              <a:gd name="connsiteX9" fmla="*/ 47039 w 5100973"/>
              <a:gd name="connsiteY9" fmla="*/ 3447046 h 3895361"/>
              <a:gd name="connsiteX10" fmla="*/ 38763 w 5100973"/>
              <a:gd name="connsiteY10" fmla="*/ 3414896 h 3895361"/>
              <a:gd name="connsiteX11" fmla="*/ 28376 w 5100973"/>
              <a:gd name="connsiteY11" fmla="*/ 3388641 h 3895361"/>
              <a:gd name="connsiteX12" fmla="*/ 14642 w 5100973"/>
              <a:gd name="connsiteY12" fmla="*/ 2681940 h 3895361"/>
              <a:gd name="connsiteX13" fmla="*/ 141525 w 5100973"/>
              <a:gd name="connsiteY13" fmla="*/ 1290513 h 3895361"/>
              <a:gd name="connsiteX14" fmla="*/ 968842 w 5100973"/>
              <a:gd name="connsiteY14" fmla="*/ 590018 h 3895361"/>
              <a:gd name="connsiteX15" fmla="*/ 986774 w 5100973"/>
              <a:gd name="connsiteY15" fmla="*/ 0 h 3895361"/>
              <a:gd name="connsiteX0" fmla="*/ 986774 w 5100973"/>
              <a:gd name="connsiteY0" fmla="*/ 0 h 3895361"/>
              <a:gd name="connsiteX1" fmla="*/ 1598492 w 5100973"/>
              <a:gd name="connsiteY1" fmla="*/ 571743 h 3895361"/>
              <a:gd name="connsiteX2" fmla="*/ 4623587 w 5100973"/>
              <a:gd name="connsiteY2" fmla="*/ 815032 h 3895361"/>
              <a:gd name="connsiteX3" fmla="*/ 5100973 w 5100973"/>
              <a:gd name="connsiteY3" fmla="*/ 2118754 h 3895361"/>
              <a:gd name="connsiteX4" fmla="*/ 4851350 w 5100973"/>
              <a:gd name="connsiteY4" fmla="*/ 3634494 h 3895361"/>
              <a:gd name="connsiteX5" fmla="*/ 4229604 w 5100973"/>
              <a:gd name="connsiteY5" fmla="*/ 3851522 h 3895361"/>
              <a:gd name="connsiteX6" fmla="*/ 904564 w 5100973"/>
              <a:gd name="connsiteY6" fmla="*/ 3793288 h 3895361"/>
              <a:gd name="connsiteX7" fmla="*/ 451805 w 5100973"/>
              <a:gd name="connsiteY7" fmla="*/ 3738960 h 3895361"/>
              <a:gd name="connsiteX8" fmla="*/ 417467 w 5100973"/>
              <a:gd name="connsiteY8" fmla="*/ 3743134 h 3895361"/>
              <a:gd name="connsiteX9" fmla="*/ 47039 w 5100973"/>
              <a:gd name="connsiteY9" fmla="*/ 3447046 h 3895361"/>
              <a:gd name="connsiteX10" fmla="*/ 38763 w 5100973"/>
              <a:gd name="connsiteY10" fmla="*/ 3414896 h 3895361"/>
              <a:gd name="connsiteX11" fmla="*/ 28376 w 5100973"/>
              <a:gd name="connsiteY11" fmla="*/ 3388641 h 3895361"/>
              <a:gd name="connsiteX12" fmla="*/ 14642 w 5100973"/>
              <a:gd name="connsiteY12" fmla="*/ 2681940 h 3895361"/>
              <a:gd name="connsiteX13" fmla="*/ 141525 w 5100973"/>
              <a:gd name="connsiteY13" fmla="*/ 1290513 h 3895361"/>
              <a:gd name="connsiteX14" fmla="*/ 968842 w 5100973"/>
              <a:gd name="connsiteY14" fmla="*/ 590018 h 3895361"/>
              <a:gd name="connsiteX15" fmla="*/ 986774 w 5100973"/>
              <a:gd name="connsiteY15" fmla="*/ 0 h 3895361"/>
              <a:gd name="connsiteX0" fmla="*/ 986774 w 5100973"/>
              <a:gd name="connsiteY0" fmla="*/ 0 h 3992101"/>
              <a:gd name="connsiteX1" fmla="*/ 1598492 w 5100973"/>
              <a:gd name="connsiteY1" fmla="*/ 571743 h 3992101"/>
              <a:gd name="connsiteX2" fmla="*/ 4623587 w 5100973"/>
              <a:gd name="connsiteY2" fmla="*/ 815032 h 3992101"/>
              <a:gd name="connsiteX3" fmla="*/ 5100973 w 5100973"/>
              <a:gd name="connsiteY3" fmla="*/ 2118754 h 3992101"/>
              <a:gd name="connsiteX4" fmla="*/ 4851350 w 5100973"/>
              <a:gd name="connsiteY4" fmla="*/ 3634494 h 3992101"/>
              <a:gd name="connsiteX5" fmla="*/ 3796052 w 5100973"/>
              <a:gd name="connsiteY5" fmla="*/ 3985529 h 3992101"/>
              <a:gd name="connsiteX6" fmla="*/ 904564 w 5100973"/>
              <a:gd name="connsiteY6" fmla="*/ 3793288 h 3992101"/>
              <a:gd name="connsiteX7" fmla="*/ 451805 w 5100973"/>
              <a:gd name="connsiteY7" fmla="*/ 3738960 h 3992101"/>
              <a:gd name="connsiteX8" fmla="*/ 417467 w 5100973"/>
              <a:gd name="connsiteY8" fmla="*/ 3743134 h 3992101"/>
              <a:gd name="connsiteX9" fmla="*/ 47039 w 5100973"/>
              <a:gd name="connsiteY9" fmla="*/ 3447046 h 3992101"/>
              <a:gd name="connsiteX10" fmla="*/ 38763 w 5100973"/>
              <a:gd name="connsiteY10" fmla="*/ 3414896 h 3992101"/>
              <a:gd name="connsiteX11" fmla="*/ 28376 w 5100973"/>
              <a:gd name="connsiteY11" fmla="*/ 3388641 h 3992101"/>
              <a:gd name="connsiteX12" fmla="*/ 14642 w 5100973"/>
              <a:gd name="connsiteY12" fmla="*/ 2681940 h 3992101"/>
              <a:gd name="connsiteX13" fmla="*/ 141525 w 5100973"/>
              <a:gd name="connsiteY13" fmla="*/ 1290513 h 3992101"/>
              <a:gd name="connsiteX14" fmla="*/ 968842 w 5100973"/>
              <a:gd name="connsiteY14" fmla="*/ 590018 h 3992101"/>
              <a:gd name="connsiteX15" fmla="*/ 986774 w 5100973"/>
              <a:gd name="connsiteY15" fmla="*/ 0 h 3992101"/>
              <a:gd name="connsiteX0" fmla="*/ 986774 w 5100973"/>
              <a:gd name="connsiteY0" fmla="*/ 0 h 3992101"/>
              <a:gd name="connsiteX1" fmla="*/ 1598492 w 5100973"/>
              <a:gd name="connsiteY1" fmla="*/ 571743 h 3992101"/>
              <a:gd name="connsiteX2" fmla="*/ 4623587 w 5100973"/>
              <a:gd name="connsiteY2" fmla="*/ 815032 h 3992101"/>
              <a:gd name="connsiteX3" fmla="*/ 5100973 w 5100973"/>
              <a:gd name="connsiteY3" fmla="*/ 2118754 h 3992101"/>
              <a:gd name="connsiteX4" fmla="*/ 4851350 w 5100973"/>
              <a:gd name="connsiteY4" fmla="*/ 3634494 h 3992101"/>
              <a:gd name="connsiteX5" fmla="*/ 3796052 w 5100973"/>
              <a:gd name="connsiteY5" fmla="*/ 3985529 h 3992101"/>
              <a:gd name="connsiteX6" fmla="*/ 904564 w 5100973"/>
              <a:gd name="connsiteY6" fmla="*/ 3793288 h 3992101"/>
              <a:gd name="connsiteX7" fmla="*/ 451805 w 5100973"/>
              <a:gd name="connsiteY7" fmla="*/ 3738960 h 3992101"/>
              <a:gd name="connsiteX8" fmla="*/ 417467 w 5100973"/>
              <a:gd name="connsiteY8" fmla="*/ 3743134 h 3992101"/>
              <a:gd name="connsiteX9" fmla="*/ 47039 w 5100973"/>
              <a:gd name="connsiteY9" fmla="*/ 3447046 h 3992101"/>
              <a:gd name="connsiteX10" fmla="*/ 38763 w 5100973"/>
              <a:gd name="connsiteY10" fmla="*/ 3414896 h 3992101"/>
              <a:gd name="connsiteX11" fmla="*/ 28376 w 5100973"/>
              <a:gd name="connsiteY11" fmla="*/ 3388641 h 3992101"/>
              <a:gd name="connsiteX12" fmla="*/ 14642 w 5100973"/>
              <a:gd name="connsiteY12" fmla="*/ 2681940 h 3992101"/>
              <a:gd name="connsiteX13" fmla="*/ 141525 w 5100973"/>
              <a:gd name="connsiteY13" fmla="*/ 1290513 h 3992101"/>
              <a:gd name="connsiteX14" fmla="*/ 968842 w 5100973"/>
              <a:gd name="connsiteY14" fmla="*/ 590018 h 3992101"/>
              <a:gd name="connsiteX15" fmla="*/ 986774 w 5100973"/>
              <a:gd name="connsiteY15" fmla="*/ 0 h 3992101"/>
              <a:gd name="connsiteX0" fmla="*/ 986774 w 5100973"/>
              <a:gd name="connsiteY0" fmla="*/ 0 h 4001096"/>
              <a:gd name="connsiteX1" fmla="*/ 1598492 w 5100973"/>
              <a:gd name="connsiteY1" fmla="*/ 571743 h 4001096"/>
              <a:gd name="connsiteX2" fmla="*/ 4623587 w 5100973"/>
              <a:gd name="connsiteY2" fmla="*/ 815032 h 4001096"/>
              <a:gd name="connsiteX3" fmla="*/ 5100973 w 5100973"/>
              <a:gd name="connsiteY3" fmla="*/ 2118754 h 4001096"/>
              <a:gd name="connsiteX4" fmla="*/ 4851350 w 5100973"/>
              <a:gd name="connsiteY4" fmla="*/ 3634494 h 4001096"/>
              <a:gd name="connsiteX5" fmla="*/ 3796052 w 5100973"/>
              <a:gd name="connsiteY5" fmla="*/ 3985529 h 4001096"/>
              <a:gd name="connsiteX6" fmla="*/ 959744 w 5100973"/>
              <a:gd name="connsiteY6" fmla="*/ 3840584 h 4001096"/>
              <a:gd name="connsiteX7" fmla="*/ 451805 w 5100973"/>
              <a:gd name="connsiteY7" fmla="*/ 3738960 h 4001096"/>
              <a:gd name="connsiteX8" fmla="*/ 417467 w 5100973"/>
              <a:gd name="connsiteY8" fmla="*/ 3743134 h 4001096"/>
              <a:gd name="connsiteX9" fmla="*/ 47039 w 5100973"/>
              <a:gd name="connsiteY9" fmla="*/ 3447046 h 4001096"/>
              <a:gd name="connsiteX10" fmla="*/ 38763 w 5100973"/>
              <a:gd name="connsiteY10" fmla="*/ 3414896 h 4001096"/>
              <a:gd name="connsiteX11" fmla="*/ 28376 w 5100973"/>
              <a:gd name="connsiteY11" fmla="*/ 3388641 h 4001096"/>
              <a:gd name="connsiteX12" fmla="*/ 14642 w 5100973"/>
              <a:gd name="connsiteY12" fmla="*/ 2681940 h 4001096"/>
              <a:gd name="connsiteX13" fmla="*/ 141525 w 5100973"/>
              <a:gd name="connsiteY13" fmla="*/ 1290513 h 4001096"/>
              <a:gd name="connsiteX14" fmla="*/ 968842 w 5100973"/>
              <a:gd name="connsiteY14" fmla="*/ 590018 h 4001096"/>
              <a:gd name="connsiteX15" fmla="*/ 986774 w 5100973"/>
              <a:gd name="connsiteY15" fmla="*/ 0 h 4001096"/>
              <a:gd name="connsiteX0" fmla="*/ 986774 w 5100973"/>
              <a:gd name="connsiteY0" fmla="*/ 0 h 4001096"/>
              <a:gd name="connsiteX1" fmla="*/ 1598492 w 5100973"/>
              <a:gd name="connsiteY1" fmla="*/ 571743 h 4001096"/>
              <a:gd name="connsiteX2" fmla="*/ 4623587 w 5100973"/>
              <a:gd name="connsiteY2" fmla="*/ 815032 h 4001096"/>
              <a:gd name="connsiteX3" fmla="*/ 5100973 w 5100973"/>
              <a:gd name="connsiteY3" fmla="*/ 2118754 h 4001096"/>
              <a:gd name="connsiteX4" fmla="*/ 4851350 w 5100973"/>
              <a:gd name="connsiteY4" fmla="*/ 3634494 h 4001096"/>
              <a:gd name="connsiteX5" fmla="*/ 3796052 w 5100973"/>
              <a:gd name="connsiteY5" fmla="*/ 3985529 h 4001096"/>
              <a:gd name="connsiteX6" fmla="*/ 959744 w 5100973"/>
              <a:gd name="connsiteY6" fmla="*/ 3840584 h 4001096"/>
              <a:gd name="connsiteX7" fmla="*/ 451805 w 5100973"/>
              <a:gd name="connsiteY7" fmla="*/ 3738960 h 4001096"/>
              <a:gd name="connsiteX8" fmla="*/ 47039 w 5100973"/>
              <a:gd name="connsiteY8" fmla="*/ 3447046 h 4001096"/>
              <a:gd name="connsiteX9" fmla="*/ 38763 w 5100973"/>
              <a:gd name="connsiteY9" fmla="*/ 3414896 h 4001096"/>
              <a:gd name="connsiteX10" fmla="*/ 28376 w 5100973"/>
              <a:gd name="connsiteY10" fmla="*/ 3388641 h 4001096"/>
              <a:gd name="connsiteX11" fmla="*/ 14642 w 5100973"/>
              <a:gd name="connsiteY11" fmla="*/ 2681940 h 4001096"/>
              <a:gd name="connsiteX12" fmla="*/ 141525 w 5100973"/>
              <a:gd name="connsiteY12" fmla="*/ 1290513 h 4001096"/>
              <a:gd name="connsiteX13" fmla="*/ 968842 w 5100973"/>
              <a:gd name="connsiteY13" fmla="*/ 590018 h 4001096"/>
              <a:gd name="connsiteX14" fmla="*/ 986774 w 5100973"/>
              <a:gd name="connsiteY14" fmla="*/ 0 h 4001096"/>
              <a:gd name="connsiteX0" fmla="*/ 984626 w 5098825"/>
              <a:gd name="connsiteY0" fmla="*/ 0 h 4001096"/>
              <a:gd name="connsiteX1" fmla="*/ 1596344 w 5098825"/>
              <a:gd name="connsiteY1" fmla="*/ 571743 h 4001096"/>
              <a:gd name="connsiteX2" fmla="*/ 4621439 w 5098825"/>
              <a:gd name="connsiteY2" fmla="*/ 815032 h 4001096"/>
              <a:gd name="connsiteX3" fmla="*/ 5098825 w 5098825"/>
              <a:gd name="connsiteY3" fmla="*/ 2118754 h 4001096"/>
              <a:gd name="connsiteX4" fmla="*/ 4849202 w 5098825"/>
              <a:gd name="connsiteY4" fmla="*/ 3634494 h 4001096"/>
              <a:gd name="connsiteX5" fmla="*/ 3793904 w 5098825"/>
              <a:gd name="connsiteY5" fmla="*/ 3985529 h 4001096"/>
              <a:gd name="connsiteX6" fmla="*/ 957596 w 5098825"/>
              <a:gd name="connsiteY6" fmla="*/ 3840584 h 4001096"/>
              <a:gd name="connsiteX7" fmla="*/ 449657 w 5098825"/>
              <a:gd name="connsiteY7" fmla="*/ 3738960 h 4001096"/>
              <a:gd name="connsiteX8" fmla="*/ 44891 w 5098825"/>
              <a:gd name="connsiteY8" fmla="*/ 3447046 h 4001096"/>
              <a:gd name="connsiteX9" fmla="*/ 36615 w 5098825"/>
              <a:gd name="connsiteY9" fmla="*/ 3414896 h 4001096"/>
              <a:gd name="connsiteX10" fmla="*/ 12494 w 5098825"/>
              <a:gd name="connsiteY10" fmla="*/ 2681940 h 4001096"/>
              <a:gd name="connsiteX11" fmla="*/ 139377 w 5098825"/>
              <a:gd name="connsiteY11" fmla="*/ 1290513 h 4001096"/>
              <a:gd name="connsiteX12" fmla="*/ 966694 w 5098825"/>
              <a:gd name="connsiteY12" fmla="*/ 590018 h 4001096"/>
              <a:gd name="connsiteX13" fmla="*/ 984626 w 5098825"/>
              <a:gd name="connsiteY13" fmla="*/ 0 h 4001096"/>
              <a:gd name="connsiteX0" fmla="*/ 983699 w 5097898"/>
              <a:gd name="connsiteY0" fmla="*/ 0 h 4001096"/>
              <a:gd name="connsiteX1" fmla="*/ 1595417 w 5097898"/>
              <a:gd name="connsiteY1" fmla="*/ 571743 h 4001096"/>
              <a:gd name="connsiteX2" fmla="*/ 4620512 w 5097898"/>
              <a:gd name="connsiteY2" fmla="*/ 815032 h 4001096"/>
              <a:gd name="connsiteX3" fmla="*/ 5097898 w 5097898"/>
              <a:gd name="connsiteY3" fmla="*/ 2118754 h 4001096"/>
              <a:gd name="connsiteX4" fmla="*/ 4848275 w 5097898"/>
              <a:gd name="connsiteY4" fmla="*/ 3634494 h 4001096"/>
              <a:gd name="connsiteX5" fmla="*/ 3792977 w 5097898"/>
              <a:gd name="connsiteY5" fmla="*/ 3985529 h 4001096"/>
              <a:gd name="connsiteX6" fmla="*/ 956669 w 5097898"/>
              <a:gd name="connsiteY6" fmla="*/ 3840584 h 4001096"/>
              <a:gd name="connsiteX7" fmla="*/ 448730 w 5097898"/>
              <a:gd name="connsiteY7" fmla="*/ 3738960 h 4001096"/>
              <a:gd name="connsiteX8" fmla="*/ 43964 w 5097898"/>
              <a:gd name="connsiteY8" fmla="*/ 3447046 h 4001096"/>
              <a:gd name="connsiteX9" fmla="*/ 4157 w 5097898"/>
              <a:gd name="connsiteY9" fmla="*/ 3249358 h 4001096"/>
              <a:gd name="connsiteX10" fmla="*/ 11567 w 5097898"/>
              <a:gd name="connsiteY10" fmla="*/ 2681940 h 4001096"/>
              <a:gd name="connsiteX11" fmla="*/ 138450 w 5097898"/>
              <a:gd name="connsiteY11" fmla="*/ 1290513 h 4001096"/>
              <a:gd name="connsiteX12" fmla="*/ 965767 w 5097898"/>
              <a:gd name="connsiteY12" fmla="*/ 590018 h 4001096"/>
              <a:gd name="connsiteX13" fmla="*/ 983699 w 5097898"/>
              <a:gd name="connsiteY13" fmla="*/ 0 h 4001096"/>
              <a:gd name="connsiteX0" fmla="*/ 983699 w 5097898"/>
              <a:gd name="connsiteY0" fmla="*/ 0 h 4001096"/>
              <a:gd name="connsiteX1" fmla="*/ 1595417 w 5097898"/>
              <a:gd name="connsiteY1" fmla="*/ 571743 h 4001096"/>
              <a:gd name="connsiteX2" fmla="*/ 4620512 w 5097898"/>
              <a:gd name="connsiteY2" fmla="*/ 815032 h 4001096"/>
              <a:gd name="connsiteX3" fmla="*/ 5097898 w 5097898"/>
              <a:gd name="connsiteY3" fmla="*/ 2118754 h 4001096"/>
              <a:gd name="connsiteX4" fmla="*/ 4848275 w 5097898"/>
              <a:gd name="connsiteY4" fmla="*/ 3634494 h 4001096"/>
              <a:gd name="connsiteX5" fmla="*/ 3792977 w 5097898"/>
              <a:gd name="connsiteY5" fmla="*/ 3985529 h 4001096"/>
              <a:gd name="connsiteX6" fmla="*/ 956669 w 5097898"/>
              <a:gd name="connsiteY6" fmla="*/ 3840584 h 4001096"/>
              <a:gd name="connsiteX7" fmla="*/ 448730 w 5097898"/>
              <a:gd name="connsiteY7" fmla="*/ 3738960 h 4001096"/>
              <a:gd name="connsiteX8" fmla="*/ 43964 w 5097898"/>
              <a:gd name="connsiteY8" fmla="*/ 3533756 h 4001096"/>
              <a:gd name="connsiteX9" fmla="*/ 4157 w 5097898"/>
              <a:gd name="connsiteY9" fmla="*/ 3249358 h 4001096"/>
              <a:gd name="connsiteX10" fmla="*/ 11567 w 5097898"/>
              <a:gd name="connsiteY10" fmla="*/ 2681940 h 4001096"/>
              <a:gd name="connsiteX11" fmla="*/ 138450 w 5097898"/>
              <a:gd name="connsiteY11" fmla="*/ 1290513 h 4001096"/>
              <a:gd name="connsiteX12" fmla="*/ 965767 w 5097898"/>
              <a:gd name="connsiteY12" fmla="*/ 590018 h 4001096"/>
              <a:gd name="connsiteX13" fmla="*/ 983699 w 5097898"/>
              <a:gd name="connsiteY13" fmla="*/ 0 h 4001096"/>
              <a:gd name="connsiteX0" fmla="*/ 972132 w 5086331"/>
              <a:gd name="connsiteY0" fmla="*/ 0 h 4001096"/>
              <a:gd name="connsiteX1" fmla="*/ 1583850 w 5086331"/>
              <a:gd name="connsiteY1" fmla="*/ 571743 h 4001096"/>
              <a:gd name="connsiteX2" fmla="*/ 4608945 w 5086331"/>
              <a:gd name="connsiteY2" fmla="*/ 815032 h 4001096"/>
              <a:gd name="connsiteX3" fmla="*/ 5086331 w 5086331"/>
              <a:gd name="connsiteY3" fmla="*/ 2118754 h 4001096"/>
              <a:gd name="connsiteX4" fmla="*/ 4836708 w 5086331"/>
              <a:gd name="connsiteY4" fmla="*/ 3634494 h 4001096"/>
              <a:gd name="connsiteX5" fmla="*/ 3781410 w 5086331"/>
              <a:gd name="connsiteY5" fmla="*/ 3985529 h 4001096"/>
              <a:gd name="connsiteX6" fmla="*/ 945102 w 5086331"/>
              <a:gd name="connsiteY6" fmla="*/ 3840584 h 4001096"/>
              <a:gd name="connsiteX7" fmla="*/ 437163 w 5086331"/>
              <a:gd name="connsiteY7" fmla="*/ 3738960 h 4001096"/>
              <a:gd name="connsiteX8" fmla="*/ 32397 w 5086331"/>
              <a:gd name="connsiteY8" fmla="*/ 3533756 h 4001096"/>
              <a:gd name="connsiteX9" fmla="*/ 0 w 5086331"/>
              <a:gd name="connsiteY9" fmla="*/ 2681940 h 4001096"/>
              <a:gd name="connsiteX10" fmla="*/ 126883 w 5086331"/>
              <a:gd name="connsiteY10" fmla="*/ 1290513 h 4001096"/>
              <a:gd name="connsiteX11" fmla="*/ 954200 w 5086331"/>
              <a:gd name="connsiteY11" fmla="*/ 590018 h 4001096"/>
              <a:gd name="connsiteX12" fmla="*/ 972132 w 5086331"/>
              <a:gd name="connsiteY12" fmla="*/ 0 h 4001096"/>
              <a:gd name="connsiteX0" fmla="*/ 972132 w 5086331"/>
              <a:gd name="connsiteY0" fmla="*/ 0 h 4001096"/>
              <a:gd name="connsiteX1" fmla="*/ 1583850 w 5086331"/>
              <a:gd name="connsiteY1" fmla="*/ 571743 h 4001096"/>
              <a:gd name="connsiteX2" fmla="*/ 4608945 w 5086331"/>
              <a:gd name="connsiteY2" fmla="*/ 815032 h 4001096"/>
              <a:gd name="connsiteX3" fmla="*/ 5086331 w 5086331"/>
              <a:gd name="connsiteY3" fmla="*/ 2118754 h 4001096"/>
              <a:gd name="connsiteX4" fmla="*/ 4836708 w 5086331"/>
              <a:gd name="connsiteY4" fmla="*/ 3634494 h 4001096"/>
              <a:gd name="connsiteX5" fmla="*/ 3781410 w 5086331"/>
              <a:gd name="connsiteY5" fmla="*/ 3985529 h 4001096"/>
              <a:gd name="connsiteX6" fmla="*/ 945102 w 5086331"/>
              <a:gd name="connsiteY6" fmla="*/ 3840584 h 4001096"/>
              <a:gd name="connsiteX7" fmla="*/ 32397 w 5086331"/>
              <a:gd name="connsiteY7" fmla="*/ 3533756 h 4001096"/>
              <a:gd name="connsiteX8" fmla="*/ 0 w 5086331"/>
              <a:gd name="connsiteY8" fmla="*/ 2681940 h 4001096"/>
              <a:gd name="connsiteX9" fmla="*/ 126883 w 5086331"/>
              <a:gd name="connsiteY9" fmla="*/ 1290513 h 4001096"/>
              <a:gd name="connsiteX10" fmla="*/ 954200 w 5086331"/>
              <a:gd name="connsiteY10" fmla="*/ 590018 h 4001096"/>
              <a:gd name="connsiteX11" fmla="*/ 972132 w 5086331"/>
              <a:gd name="connsiteY11" fmla="*/ 0 h 4001096"/>
              <a:gd name="connsiteX0" fmla="*/ 972132 w 5086331"/>
              <a:gd name="connsiteY0" fmla="*/ 0 h 4001096"/>
              <a:gd name="connsiteX1" fmla="*/ 1583850 w 5086331"/>
              <a:gd name="connsiteY1" fmla="*/ 571743 h 4001096"/>
              <a:gd name="connsiteX2" fmla="*/ 4608945 w 5086331"/>
              <a:gd name="connsiteY2" fmla="*/ 815032 h 4001096"/>
              <a:gd name="connsiteX3" fmla="*/ 5086331 w 5086331"/>
              <a:gd name="connsiteY3" fmla="*/ 2118754 h 4001096"/>
              <a:gd name="connsiteX4" fmla="*/ 4836708 w 5086331"/>
              <a:gd name="connsiteY4" fmla="*/ 3634494 h 4001096"/>
              <a:gd name="connsiteX5" fmla="*/ 3781410 w 5086331"/>
              <a:gd name="connsiteY5" fmla="*/ 3985529 h 4001096"/>
              <a:gd name="connsiteX6" fmla="*/ 945102 w 5086331"/>
              <a:gd name="connsiteY6" fmla="*/ 3840584 h 4001096"/>
              <a:gd name="connsiteX7" fmla="*/ 32397 w 5086331"/>
              <a:gd name="connsiteY7" fmla="*/ 3533756 h 4001096"/>
              <a:gd name="connsiteX8" fmla="*/ 0 w 5086331"/>
              <a:gd name="connsiteY8" fmla="*/ 2681940 h 4001096"/>
              <a:gd name="connsiteX9" fmla="*/ 126883 w 5086331"/>
              <a:gd name="connsiteY9" fmla="*/ 1290513 h 4001096"/>
              <a:gd name="connsiteX10" fmla="*/ 954200 w 5086331"/>
              <a:gd name="connsiteY10" fmla="*/ 590018 h 4001096"/>
              <a:gd name="connsiteX11" fmla="*/ 972132 w 5086331"/>
              <a:gd name="connsiteY11" fmla="*/ 0 h 4001096"/>
              <a:gd name="connsiteX0" fmla="*/ 1007316 w 5121515"/>
              <a:gd name="connsiteY0" fmla="*/ 0 h 4001096"/>
              <a:gd name="connsiteX1" fmla="*/ 1619034 w 5121515"/>
              <a:gd name="connsiteY1" fmla="*/ 571743 h 4001096"/>
              <a:gd name="connsiteX2" fmla="*/ 4644129 w 5121515"/>
              <a:gd name="connsiteY2" fmla="*/ 815032 h 4001096"/>
              <a:gd name="connsiteX3" fmla="*/ 5121515 w 5121515"/>
              <a:gd name="connsiteY3" fmla="*/ 2118754 h 4001096"/>
              <a:gd name="connsiteX4" fmla="*/ 4871892 w 5121515"/>
              <a:gd name="connsiteY4" fmla="*/ 3634494 h 4001096"/>
              <a:gd name="connsiteX5" fmla="*/ 3816594 w 5121515"/>
              <a:gd name="connsiteY5" fmla="*/ 3985529 h 4001096"/>
              <a:gd name="connsiteX6" fmla="*/ 980286 w 5121515"/>
              <a:gd name="connsiteY6" fmla="*/ 3840584 h 4001096"/>
              <a:gd name="connsiteX7" fmla="*/ 67581 w 5121515"/>
              <a:gd name="connsiteY7" fmla="*/ 3533756 h 4001096"/>
              <a:gd name="connsiteX8" fmla="*/ 35184 w 5121515"/>
              <a:gd name="connsiteY8" fmla="*/ 2681940 h 4001096"/>
              <a:gd name="connsiteX9" fmla="*/ 162067 w 5121515"/>
              <a:gd name="connsiteY9" fmla="*/ 1290513 h 4001096"/>
              <a:gd name="connsiteX10" fmla="*/ 989384 w 5121515"/>
              <a:gd name="connsiteY10" fmla="*/ 590018 h 4001096"/>
              <a:gd name="connsiteX11" fmla="*/ 1007316 w 5121515"/>
              <a:gd name="connsiteY11" fmla="*/ 0 h 4001096"/>
              <a:gd name="connsiteX0" fmla="*/ 1010370 w 5124569"/>
              <a:gd name="connsiteY0" fmla="*/ 0 h 4001096"/>
              <a:gd name="connsiteX1" fmla="*/ 1622088 w 5124569"/>
              <a:gd name="connsiteY1" fmla="*/ 571743 h 4001096"/>
              <a:gd name="connsiteX2" fmla="*/ 4647183 w 5124569"/>
              <a:gd name="connsiteY2" fmla="*/ 815032 h 4001096"/>
              <a:gd name="connsiteX3" fmla="*/ 5124569 w 5124569"/>
              <a:gd name="connsiteY3" fmla="*/ 2118754 h 4001096"/>
              <a:gd name="connsiteX4" fmla="*/ 4874946 w 5124569"/>
              <a:gd name="connsiteY4" fmla="*/ 3634494 h 4001096"/>
              <a:gd name="connsiteX5" fmla="*/ 3819648 w 5124569"/>
              <a:gd name="connsiteY5" fmla="*/ 3985529 h 4001096"/>
              <a:gd name="connsiteX6" fmla="*/ 983340 w 5124569"/>
              <a:gd name="connsiteY6" fmla="*/ 3840584 h 4001096"/>
              <a:gd name="connsiteX7" fmla="*/ 70635 w 5124569"/>
              <a:gd name="connsiteY7" fmla="*/ 3533756 h 4001096"/>
              <a:gd name="connsiteX8" fmla="*/ 165121 w 5124569"/>
              <a:gd name="connsiteY8" fmla="*/ 1290513 h 4001096"/>
              <a:gd name="connsiteX9" fmla="*/ 992438 w 5124569"/>
              <a:gd name="connsiteY9" fmla="*/ 590018 h 4001096"/>
              <a:gd name="connsiteX10" fmla="*/ 1010370 w 5124569"/>
              <a:gd name="connsiteY10" fmla="*/ 0 h 4001096"/>
              <a:gd name="connsiteX0" fmla="*/ 1004891 w 5119090"/>
              <a:gd name="connsiteY0" fmla="*/ 0 h 4001096"/>
              <a:gd name="connsiteX1" fmla="*/ 1616609 w 5119090"/>
              <a:gd name="connsiteY1" fmla="*/ 571743 h 4001096"/>
              <a:gd name="connsiteX2" fmla="*/ 4641704 w 5119090"/>
              <a:gd name="connsiteY2" fmla="*/ 815032 h 4001096"/>
              <a:gd name="connsiteX3" fmla="*/ 5119090 w 5119090"/>
              <a:gd name="connsiteY3" fmla="*/ 2118754 h 4001096"/>
              <a:gd name="connsiteX4" fmla="*/ 4869467 w 5119090"/>
              <a:gd name="connsiteY4" fmla="*/ 3634494 h 4001096"/>
              <a:gd name="connsiteX5" fmla="*/ 3814169 w 5119090"/>
              <a:gd name="connsiteY5" fmla="*/ 3985529 h 4001096"/>
              <a:gd name="connsiteX6" fmla="*/ 977861 w 5119090"/>
              <a:gd name="connsiteY6" fmla="*/ 3840584 h 4001096"/>
              <a:gd name="connsiteX7" fmla="*/ 73039 w 5119090"/>
              <a:gd name="connsiteY7" fmla="*/ 3313039 h 4001096"/>
              <a:gd name="connsiteX8" fmla="*/ 159642 w 5119090"/>
              <a:gd name="connsiteY8" fmla="*/ 1290513 h 4001096"/>
              <a:gd name="connsiteX9" fmla="*/ 986959 w 5119090"/>
              <a:gd name="connsiteY9" fmla="*/ 590018 h 4001096"/>
              <a:gd name="connsiteX10" fmla="*/ 1004891 w 5119090"/>
              <a:gd name="connsiteY10" fmla="*/ 0 h 4001096"/>
              <a:gd name="connsiteX0" fmla="*/ 1004891 w 5119090"/>
              <a:gd name="connsiteY0" fmla="*/ 0 h 4028919"/>
              <a:gd name="connsiteX1" fmla="*/ 1616609 w 5119090"/>
              <a:gd name="connsiteY1" fmla="*/ 571743 h 4028919"/>
              <a:gd name="connsiteX2" fmla="*/ 4641704 w 5119090"/>
              <a:gd name="connsiteY2" fmla="*/ 815032 h 4028919"/>
              <a:gd name="connsiteX3" fmla="*/ 5119090 w 5119090"/>
              <a:gd name="connsiteY3" fmla="*/ 2118754 h 4028919"/>
              <a:gd name="connsiteX4" fmla="*/ 4869467 w 5119090"/>
              <a:gd name="connsiteY4" fmla="*/ 3634494 h 4028919"/>
              <a:gd name="connsiteX5" fmla="*/ 3814169 w 5119090"/>
              <a:gd name="connsiteY5" fmla="*/ 3985529 h 4028919"/>
              <a:gd name="connsiteX6" fmla="*/ 977861 w 5119090"/>
              <a:gd name="connsiteY6" fmla="*/ 3911529 h 4028919"/>
              <a:gd name="connsiteX7" fmla="*/ 73039 w 5119090"/>
              <a:gd name="connsiteY7" fmla="*/ 3313039 h 4028919"/>
              <a:gd name="connsiteX8" fmla="*/ 159642 w 5119090"/>
              <a:gd name="connsiteY8" fmla="*/ 1290513 h 4028919"/>
              <a:gd name="connsiteX9" fmla="*/ 986959 w 5119090"/>
              <a:gd name="connsiteY9" fmla="*/ 590018 h 4028919"/>
              <a:gd name="connsiteX10" fmla="*/ 1004891 w 5119090"/>
              <a:gd name="connsiteY10" fmla="*/ 0 h 4028919"/>
              <a:gd name="connsiteX0" fmla="*/ 1004891 w 5119090"/>
              <a:gd name="connsiteY0" fmla="*/ 0 h 4142676"/>
              <a:gd name="connsiteX1" fmla="*/ 1616609 w 5119090"/>
              <a:gd name="connsiteY1" fmla="*/ 571743 h 4142676"/>
              <a:gd name="connsiteX2" fmla="*/ 4641704 w 5119090"/>
              <a:gd name="connsiteY2" fmla="*/ 815032 h 4142676"/>
              <a:gd name="connsiteX3" fmla="*/ 5119090 w 5119090"/>
              <a:gd name="connsiteY3" fmla="*/ 2118754 h 4142676"/>
              <a:gd name="connsiteX4" fmla="*/ 4869467 w 5119090"/>
              <a:gd name="connsiteY4" fmla="*/ 3634494 h 4142676"/>
              <a:gd name="connsiteX5" fmla="*/ 3575630 w 5119090"/>
              <a:gd name="connsiteY5" fmla="*/ 4131303 h 4142676"/>
              <a:gd name="connsiteX6" fmla="*/ 977861 w 5119090"/>
              <a:gd name="connsiteY6" fmla="*/ 3911529 h 4142676"/>
              <a:gd name="connsiteX7" fmla="*/ 73039 w 5119090"/>
              <a:gd name="connsiteY7" fmla="*/ 3313039 h 4142676"/>
              <a:gd name="connsiteX8" fmla="*/ 159642 w 5119090"/>
              <a:gd name="connsiteY8" fmla="*/ 1290513 h 4142676"/>
              <a:gd name="connsiteX9" fmla="*/ 986959 w 5119090"/>
              <a:gd name="connsiteY9" fmla="*/ 590018 h 4142676"/>
              <a:gd name="connsiteX10" fmla="*/ 1004891 w 5119090"/>
              <a:gd name="connsiteY10" fmla="*/ 0 h 4142676"/>
              <a:gd name="connsiteX0" fmla="*/ 1004891 w 5119090"/>
              <a:gd name="connsiteY0" fmla="*/ 0 h 4145018"/>
              <a:gd name="connsiteX1" fmla="*/ 1616609 w 5119090"/>
              <a:gd name="connsiteY1" fmla="*/ 571743 h 4145018"/>
              <a:gd name="connsiteX2" fmla="*/ 4641704 w 5119090"/>
              <a:gd name="connsiteY2" fmla="*/ 815032 h 4145018"/>
              <a:gd name="connsiteX3" fmla="*/ 5119090 w 5119090"/>
              <a:gd name="connsiteY3" fmla="*/ 2118754 h 4145018"/>
              <a:gd name="connsiteX4" fmla="*/ 4736945 w 5119090"/>
              <a:gd name="connsiteY4" fmla="*/ 3594737 h 4145018"/>
              <a:gd name="connsiteX5" fmla="*/ 3575630 w 5119090"/>
              <a:gd name="connsiteY5" fmla="*/ 4131303 h 4145018"/>
              <a:gd name="connsiteX6" fmla="*/ 977861 w 5119090"/>
              <a:gd name="connsiteY6" fmla="*/ 3911529 h 4145018"/>
              <a:gd name="connsiteX7" fmla="*/ 73039 w 5119090"/>
              <a:gd name="connsiteY7" fmla="*/ 3313039 h 4145018"/>
              <a:gd name="connsiteX8" fmla="*/ 159642 w 5119090"/>
              <a:gd name="connsiteY8" fmla="*/ 1290513 h 4145018"/>
              <a:gd name="connsiteX9" fmla="*/ 986959 w 5119090"/>
              <a:gd name="connsiteY9" fmla="*/ 590018 h 4145018"/>
              <a:gd name="connsiteX10" fmla="*/ 1004891 w 5119090"/>
              <a:gd name="connsiteY10" fmla="*/ 0 h 4145018"/>
              <a:gd name="connsiteX0" fmla="*/ 1004891 w 5119090"/>
              <a:gd name="connsiteY0" fmla="*/ 0 h 4145018"/>
              <a:gd name="connsiteX1" fmla="*/ 1616609 w 5119090"/>
              <a:gd name="connsiteY1" fmla="*/ 571743 h 4145018"/>
              <a:gd name="connsiteX2" fmla="*/ 4469426 w 5119090"/>
              <a:gd name="connsiteY2" fmla="*/ 735519 h 4145018"/>
              <a:gd name="connsiteX3" fmla="*/ 5119090 w 5119090"/>
              <a:gd name="connsiteY3" fmla="*/ 2118754 h 4145018"/>
              <a:gd name="connsiteX4" fmla="*/ 4736945 w 5119090"/>
              <a:gd name="connsiteY4" fmla="*/ 3594737 h 4145018"/>
              <a:gd name="connsiteX5" fmla="*/ 3575630 w 5119090"/>
              <a:gd name="connsiteY5" fmla="*/ 4131303 h 4145018"/>
              <a:gd name="connsiteX6" fmla="*/ 977861 w 5119090"/>
              <a:gd name="connsiteY6" fmla="*/ 3911529 h 4145018"/>
              <a:gd name="connsiteX7" fmla="*/ 73039 w 5119090"/>
              <a:gd name="connsiteY7" fmla="*/ 3313039 h 4145018"/>
              <a:gd name="connsiteX8" fmla="*/ 159642 w 5119090"/>
              <a:gd name="connsiteY8" fmla="*/ 1290513 h 4145018"/>
              <a:gd name="connsiteX9" fmla="*/ 986959 w 5119090"/>
              <a:gd name="connsiteY9" fmla="*/ 590018 h 4145018"/>
              <a:gd name="connsiteX10" fmla="*/ 1004891 w 5119090"/>
              <a:gd name="connsiteY10" fmla="*/ 0 h 4145018"/>
              <a:gd name="connsiteX0" fmla="*/ 1004891 w 4986569"/>
              <a:gd name="connsiteY0" fmla="*/ 0 h 4145018"/>
              <a:gd name="connsiteX1" fmla="*/ 1616609 w 4986569"/>
              <a:gd name="connsiteY1" fmla="*/ 571743 h 4145018"/>
              <a:gd name="connsiteX2" fmla="*/ 4469426 w 4986569"/>
              <a:gd name="connsiteY2" fmla="*/ 735519 h 4145018"/>
              <a:gd name="connsiteX3" fmla="*/ 4986569 w 4986569"/>
              <a:gd name="connsiteY3" fmla="*/ 2118754 h 4145018"/>
              <a:gd name="connsiteX4" fmla="*/ 4736945 w 4986569"/>
              <a:gd name="connsiteY4" fmla="*/ 3594737 h 4145018"/>
              <a:gd name="connsiteX5" fmla="*/ 3575630 w 4986569"/>
              <a:gd name="connsiteY5" fmla="*/ 4131303 h 4145018"/>
              <a:gd name="connsiteX6" fmla="*/ 977861 w 4986569"/>
              <a:gd name="connsiteY6" fmla="*/ 3911529 h 4145018"/>
              <a:gd name="connsiteX7" fmla="*/ 73039 w 4986569"/>
              <a:gd name="connsiteY7" fmla="*/ 3313039 h 4145018"/>
              <a:gd name="connsiteX8" fmla="*/ 159642 w 4986569"/>
              <a:gd name="connsiteY8" fmla="*/ 1290513 h 4145018"/>
              <a:gd name="connsiteX9" fmla="*/ 986959 w 4986569"/>
              <a:gd name="connsiteY9" fmla="*/ 590018 h 4145018"/>
              <a:gd name="connsiteX10" fmla="*/ 1004891 w 4986569"/>
              <a:gd name="connsiteY10" fmla="*/ 0 h 4145018"/>
              <a:gd name="connsiteX0" fmla="*/ 1004891 w 4857980"/>
              <a:gd name="connsiteY0" fmla="*/ 0 h 4145018"/>
              <a:gd name="connsiteX1" fmla="*/ 1616609 w 4857980"/>
              <a:gd name="connsiteY1" fmla="*/ 571743 h 4145018"/>
              <a:gd name="connsiteX2" fmla="*/ 4469426 w 4857980"/>
              <a:gd name="connsiteY2" fmla="*/ 735519 h 4145018"/>
              <a:gd name="connsiteX3" fmla="*/ 4736945 w 4857980"/>
              <a:gd name="connsiteY3" fmla="*/ 3594737 h 4145018"/>
              <a:gd name="connsiteX4" fmla="*/ 3575630 w 4857980"/>
              <a:gd name="connsiteY4" fmla="*/ 4131303 h 4145018"/>
              <a:gd name="connsiteX5" fmla="*/ 977861 w 4857980"/>
              <a:gd name="connsiteY5" fmla="*/ 3911529 h 4145018"/>
              <a:gd name="connsiteX6" fmla="*/ 73039 w 4857980"/>
              <a:gd name="connsiteY6" fmla="*/ 3313039 h 4145018"/>
              <a:gd name="connsiteX7" fmla="*/ 159642 w 4857980"/>
              <a:gd name="connsiteY7" fmla="*/ 1290513 h 4145018"/>
              <a:gd name="connsiteX8" fmla="*/ 986959 w 4857980"/>
              <a:gd name="connsiteY8" fmla="*/ 590018 h 4145018"/>
              <a:gd name="connsiteX9" fmla="*/ 1004891 w 4857980"/>
              <a:gd name="connsiteY9" fmla="*/ 0 h 4145018"/>
              <a:gd name="connsiteX0" fmla="*/ 1004891 w 4944528"/>
              <a:gd name="connsiteY0" fmla="*/ 0 h 4145018"/>
              <a:gd name="connsiteX1" fmla="*/ 1616609 w 4944528"/>
              <a:gd name="connsiteY1" fmla="*/ 571743 h 4145018"/>
              <a:gd name="connsiteX2" fmla="*/ 4641704 w 4944528"/>
              <a:gd name="connsiteY2" fmla="*/ 775276 h 4145018"/>
              <a:gd name="connsiteX3" fmla="*/ 4736945 w 4944528"/>
              <a:gd name="connsiteY3" fmla="*/ 3594737 h 4145018"/>
              <a:gd name="connsiteX4" fmla="*/ 3575630 w 4944528"/>
              <a:gd name="connsiteY4" fmla="*/ 4131303 h 4145018"/>
              <a:gd name="connsiteX5" fmla="*/ 977861 w 4944528"/>
              <a:gd name="connsiteY5" fmla="*/ 3911529 h 4145018"/>
              <a:gd name="connsiteX6" fmla="*/ 73039 w 4944528"/>
              <a:gd name="connsiteY6" fmla="*/ 3313039 h 4145018"/>
              <a:gd name="connsiteX7" fmla="*/ 159642 w 4944528"/>
              <a:gd name="connsiteY7" fmla="*/ 1290513 h 4145018"/>
              <a:gd name="connsiteX8" fmla="*/ 986959 w 4944528"/>
              <a:gd name="connsiteY8" fmla="*/ 590018 h 4145018"/>
              <a:gd name="connsiteX9" fmla="*/ 1004891 w 4944528"/>
              <a:gd name="connsiteY9" fmla="*/ 0 h 4145018"/>
              <a:gd name="connsiteX0" fmla="*/ 1004891 w 4944528"/>
              <a:gd name="connsiteY0" fmla="*/ 0 h 4145018"/>
              <a:gd name="connsiteX1" fmla="*/ 1616609 w 4944528"/>
              <a:gd name="connsiteY1" fmla="*/ 571743 h 4145018"/>
              <a:gd name="connsiteX2" fmla="*/ 4641704 w 4944528"/>
              <a:gd name="connsiteY2" fmla="*/ 907797 h 4145018"/>
              <a:gd name="connsiteX3" fmla="*/ 4736945 w 4944528"/>
              <a:gd name="connsiteY3" fmla="*/ 3594737 h 4145018"/>
              <a:gd name="connsiteX4" fmla="*/ 3575630 w 4944528"/>
              <a:gd name="connsiteY4" fmla="*/ 4131303 h 4145018"/>
              <a:gd name="connsiteX5" fmla="*/ 977861 w 4944528"/>
              <a:gd name="connsiteY5" fmla="*/ 3911529 h 4145018"/>
              <a:gd name="connsiteX6" fmla="*/ 73039 w 4944528"/>
              <a:gd name="connsiteY6" fmla="*/ 3313039 h 4145018"/>
              <a:gd name="connsiteX7" fmla="*/ 159642 w 4944528"/>
              <a:gd name="connsiteY7" fmla="*/ 1290513 h 4145018"/>
              <a:gd name="connsiteX8" fmla="*/ 986959 w 4944528"/>
              <a:gd name="connsiteY8" fmla="*/ 590018 h 4145018"/>
              <a:gd name="connsiteX9" fmla="*/ 1004891 w 4944528"/>
              <a:gd name="connsiteY9" fmla="*/ 0 h 4145018"/>
              <a:gd name="connsiteX0" fmla="*/ 1004891 w 4938286"/>
              <a:gd name="connsiteY0" fmla="*/ 0 h 4156705"/>
              <a:gd name="connsiteX1" fmla="*/ 1616609 w 4938286"/>
              <a:gd name="connsiteY1" fmla="*/ 571743 h 4156705"/>
              <a:gd name="connsiteX2" fmla="*/ 4641704 w 4938286"/>
              <a:gd name="connsiteY2" fmla="*/ 907797 h 4156705"/>
              <a:gd name="connsiteX3" fmla="*/ 4723693 w 4938286"/>
              <a:gd name="connsiteY3" fmla="*/ 3409206 h 4156705"/>
              <a:gd name="connsiteX4" fmla="*/ 3575630 w 4938286"/>
              <a:gd name="connsiteY4" fmla="*/ 4131303 h 4156705"/>
              <a:gd name="connsiteX5" fmla="*/ 977861 w 4938286"/>
              <a:gd name="connsiteY5" fmla="*/ 3911529 h 4156705"/>
              <a:gd name="connsiteX6" fmla="*/ 73039 w 4938286"/>
              <a:gd name="connsiteY6" fmla="*/ 3313039 h 4156705"/>
              <a:gd name="connsiteX7" fmla="*/ 159642 w 4938286"/>
              <a:gd name="connsiteY7" fmla="*/ 1290513 h 4156705"/>
              <a:gd name="connsiteX8" fmla="*/ 986959 w 4938286"/>
              <a:gd name="connsiteY8" fmla="*/ 590018 h 4156705"/>
              <a:gd name="connsiteX9" fmla="*/ 1004891 w 4938286"/>
              <a:gd name="connsiteY9" fmla="*/ 0 h 4156705"/>
              <a:gd name="connsiteX0" fmla="*/ 1004891 w 4964496"/>
              <a:gd name="connsiteY0" fmla="*/ 0 h 4156705"/>
              <a:gd name="connsiteX1" fmla="*/ 1616609 w 4964496"/>
              <a:gd name="connsiteY1" fmla="*/ 571743 h 4156705"/>
              <a:gd name="connsiteX2" fmla="*/ 4641704 w 4964496"/>
              <a:gd name="connsiteY2" fmla="*/ 907797 h 4156705"/>
              <a:gd name="connsiteX3" fmla="*/ 4723693 w 4964496"/>
              <a:gd name="connsiteY3" fmla="*/ 3409206 h 4156705"/>
              <a:gd name="connsiteX4" fmla="*/ 3575630 w 4964496"/>
              <a:gd name="connsiteY4" fmla="*/ 4131303 h 4156705"/>
              <a:gd name="connsiteX5" fmla="*/ 977861 w 4964496"/>
              <a:gd name="connsiteY5" fmla="*/ 3911529 h 4156705"/>
              <a:gd name="connsiteX6" fmla="*/ 73039 w 4964496"/>
              <a:gd name="connsiteY6" fmla="*/ 3313039 h 4156705"/>
              <a:gd name="connsiteX7" fmla="*/ 159642 w 4964496"/>
              <a:gd name="connsiteY7" fmla="*/ 1290513 h 4156705"/>
              <a:gd name="connsiteX8" fmla="*/ 986959 w 4964496"/>
              <a:gd name="connsiteY8" fmla="*/ 590018 h 4156705"/>
              <a:gd name="connsiteX9" fmla="*/ 1004891 w 4964496"/>
              <a:gd name="connsiteY9" fmla="*/ 0 h 4156705"/>
              <a:gd name="connsiteX0" fmla="*/ 1004891 w 4964496"/>
              <a:gd name="connsiteY0" fmla="*/ 0 h 4156705"/>
              <a:gd name="connsiteX1" fmla="*/ 1616609 w 4964496"/>
              <a:gd name="connsiteY1" fmla="*/ 571743 h 4156705"/>
              <a:gd name="connsiteX2" fmla="*/ 4641704 w 4964496"/>
              <a:gd name="connsiteY2" fmla="*/ 881293 h 4156705"/>
              <a:gd name="connsiteX3" fmla="*/ 4723693 w 4964496"/>
              <a:gd name="connsiteY3" fmla="*/ 3409206 h 4156705"/>
              <a:gd name="connsiteX4" fmla="*/ 3575630 w 4964496"/>
              <a:gd name="connsiteY4" fmla="*/ 4131303 h 4156705"/>
              <a:gd name="connsiteX5" fmla="*/ 977861 w 4964496"/>
              <a:gd name="connsiteY5" fmla="*/ 3911529 h 4156705"/>
              <a:gd name="connsiteX6" fmla="*/ 73039 w 4964496"/>
              <a:gd name="connsiteY6" fmla="*/ 3313039 h 4156705"/>
              <a:gd name="connsiteX7" fmla="*/ 159642 w 4964496"/>
              <a:gd name="connsiteY7" fmla="*/ 1290513 h 4156705"/>
              <a:gd name="connsiteX8" fmla="*/ 986959 w 4964496"/>
              <a:gd name="connsiteY8" fmla="*/ 590018 h 4156705"/>
              <a:gd name="connsiteX9" fmla="*/ 1004891 w 4964496"/>
              <a:gd name="connsiteY9" fmla="*/ 0 h 4156705"/>
              <a:gd name="connsiteX0" fmla="*/ 1004891 w 4938200"/>
              <a:gd name="connsiteY0" fmla="*/ 0 h 4156705"/>
              <a:gd name="connsiteX1" fmla="*/ 1616609 w 4938200"/>
              <a:gd name="connsiteY1" fmla="*/ 571743 h 4156705"/>
              <a:gd name="connsiteX2" fmla="*/ 4641704 w 4938200"/>
              <a:gd name="connsiteY2" fmla="*/ 881293 h 4156705"/>
              <a:gd name="connsiteX3" fmla="*/ 4723693 w 4938200"/>
              <a:gd name="connsiteY3" fmla="*/ 3409206 h 4156705"/>
              <a:gd name="connsiteX4" fmla="*/ 3575630 w 4938200"/>
              <a:gd name="connsiteY4" fmla="*/ 4131303 h 4156705"/>
              <a:gd name="connsiteX5" fmla="*/ 977861 w 4938200"/>
              <a:gd name="connsiteY5" fmla="*/ 3911529 h 4156705"/>
              <a:gd name="connsiteX6" fmla="*/ 73039 w 4938200"/>
              <a:gd name="connsiteY6" fmla="*/ 3313039 h 4156705"/>
              <a:gd name="connsiteX7" fmla="*/ 159642 w 4938200"/>
              <a:gd name="connsiteY7" fmla="*/ 1290513 h 4156705"/>
              <a:gd name="connsiteX8" fmla="*/ 986959 w 4938200"/>
              <a:gd name="connsiteY8" fmla="*/ 590018 h 4156705"/>
              <a:gd name="connsiteX9" fmla="*/ 1004891 w 4938200"/>
              <a:gd name="connsiteY9" fmla="*/ 0 h 4156705"/>
              <a:gd name="connsiteX0" fmla="*/ 1004891 w 4931243"/>
              <a:gd name="connsiteY0" fmla="*/ 0 h 4156705"/>
              <a:gd name="connsiteX1" fmla="*/ 1616609 w 4931243"/>
              <a:gd name="connsiteY1" fmla="*/ 571743 h 4156705"/>
              <a:gd name="connsiteX2" fmla="*/ 4628452 w 4931243"/>
              <a:gd name="connsiteY2" fmla="*/ 934302 h 4156705"/>
              <a:gd name="connsiteX3" fmla="*/ 4723693 w 4931243"/>
              <a:gd name="connsiteY3" fmla="*/ 3409206 h 4156705"/>
              <a:gd name="connsiteX4" fmla="*/ 3575630 w 4931243"/>
              <a:gd name="connsiteY4" fmla="*/ 4131303 h 4156705"/>
              <a:gd name="connsiteX5" fmla="*/ 977861 w 4931243"/>
              <a:gd name="connsiteY5" fmla="*/ 3911529 h 4156705"/>
              <a:gd name="connsiteX6" fmla="*/ 73039 w 4931243"/>
              <a:gd name="connsiteY6" fmla="*/ 3313039 h 4156705"/>
              <a:gd name="connsiteX7" fmla="*/ 159642 w 4931243"/>
              <a:gd name="connsiteY7" fmla="*/ 1290513 h 4156705"/>
              <a:gd name="connsiteX8" fmla="*/ 986959 w 4931243"/>
              <a:gd name="connsiteY8" fmla="*/ 590018 h 4156705"/>
              <a:gd name="connsiteX9" fmla="*/ 1004891 w 4931243"/>
              <a:gd name="connsiteY9" fmla="*/ 0 h 4156705"/>
              <a:gd name="connsiteX0" fmla="*/ 1004891 w 4931243"/>
              <a:gd name="connsiteY0" fmla="*/ 0 h 4175448"/>
              <a:gd name="connsiteX1" fmla="*/ 1616609 w 4931243"/>
              <a:gd name="connsiteY1" fmla="*/ 571743 h 4175448"/>
              <a:gd name="connsiteX2" fmla="*/ 4628452 w 4931243"/>
              <a:gd name="connsiteY2" fmla="*/ 934302 h 4175448"/>
              <a:gd name="connsiteX3" fmla="*/ 4723693 w 4931243"/>
              <a:gd name="connsiteY3" fmla="*/ 3409206 h 4175448"/>
              <a:gd name="connsiteX4" fmla="*/ 3575630 w 4931243"/>
              <a:gd name="connsiteY4" fmla="*/ 4131303 h 4175448"/>
              <a:gd name="connsiteX5" fmla="*/ 858591 w 4931243"/>
              <a:gd name="connsiteY5" fmla="*/ 3991042 h 4175448"/>
              <a:gd name="connsiteX6" fmla="*/ 73039 w 4931243"/>
              <a:gd name="connsiteY6" fmla="*/ 3313039 h 4175448"/>
              <a:gd name="connsiteX7" fmla="*/ 159642 w 4931243"/>
              <a:gd name="connsiteY7" fmla="*/ 1290513 h 4175448"/>
              <a:gd name="connsiteX8" fmla="*/ 986959 w 4931243"/>
              <a:gd name="connsiteY8" fmla="*/ 590018 h 4175448"/>
              <a:gd name="connsiteX9" fmla="*/ 1004891 w 4931243"/>
              <a:gd name="connsiteY9" fmla="*/ 0 h 4175448"/>
              <a:gd name="connsiteX0" fmla="*/ 1004891 w 4931243"/>
              <a:gd name="connsiteY0" fmla="*/ 0 h 4175448"/>
              <a:gd name="connsiteX1" fmla="*/ 1616609 w 4931243"/>
              <a:gd name="connsiteY1" fmla="*/ 571743 h 4175448"/>
              <a:gd name="connsiteX2" fmla="*/ 4628452 w 4931243"/>
              <a:gd name="connsiteY2" fmla="*/ 934302 h 4175448"/>
              <a:gd name="connsiteX3" fmla="*/ 4723693 w 4931243"/>
              <a:gd name="connsiteY3" fmla="*/ 3409206 h 4175448"/>
              <a:gd name="connsiteX4" fmla="*/ 3575630 w 4931243"/>
              <a:gd name="connsiteY4" fmla="*/ 4131303 h 4175448"/>
              <a:gd name="connsiteX5" fmla="*/ 858591 w 4931243"/>
              <a:gd name="connsiteY5" fmla="*/ 3991042 h 4175448"/>
              <a:gd name="connsiteX6" fmla="*/ 73039 w 4931243"/>
              <a:gd name="connsiteY6" fmla="*/ 3313039 h 4175448"/>
              <a:gd name="connsiteX7" fmla="*/ 159642 w 4931243"/>
              <a:gd name="connsiteY7" fmla="*/ 1290513 h 4175448"/>
              <a:gd name="connsiteX8" fmla="*/ 986959 w 4931243"/>
              <a:gd name="connsiteY8" fmla="*/ 590018 h 4175448"/>
              <a:gd name="connsiteX9" fmla="*/ 1004891 w 4931243"/>
              <a:gd name="connsiteY9" fmla="*/ 0 h 4175448"/>
              <a:gd name="connsiteX0" fmla="*/ 1010726 w 4937078"/>
              <a:gd name="connsiteY0" fmla="*/ 0 h 4175448"/>
              <a:gd name="connsiteX1" fmla="*/ 1622444 w 4937078"/>
              <a:gd name="connsiteY1" fmla="*/ 571743 h 4175448"/>
              <a:gd name="connsiteX2" fmla="*/ 4634287 w 4937078"/>
              <a:gd name="connsiteY2" fmla="*/ 934302 h 4175448"/>
              <a:gd name="connsiteX3" fmla="*/ 4729528 w 4937078"/>
              <a:gd name="connsiteY3" fmla="*/ 3409206 h 4175448"/>
              <a:gd name="connsiteX4" fmla="*/ 3581465 w 4937078"/>
              <a:gd name="connsiteY4" fmla="*/ 4131303 h 4175448"/>
              <a:gd name="connsiteX5" fmla="*/ 864426 w 4937078"/>
              <a:gd name="connsiteY5" fmla="*/ 3991042 h 4175448"/>
              <a:gd name="connsiteX6" fmla="*/ 78874 w 4937078"/>
              <a:gd name="connsiteY6" fmla="*/ 3313039 h 4175448"/>
              <a:gd name="connsiteX7" fmla="*/ 165477 w 4937078"/>
              <a:gd name="connsiteY7" fmla="*/ 1290513 h 4175448"/>
              <a:gd name="connsiteX8" fmla="*/ 992794 w 4937078"/>
              <a:gd name="connsiteY8" fmla="*/ 590018 h 4175448"/>
              <a:gd name="connsiteX9" fmla="*/ 1010726 w 4937078"/>
              <a:gd name="connsiteY9" fmla="*/ 0 h 4175448"/>
              <a:gd name="connsiteX0" fmla="*/ 1010726 w 4961247"/>
              <a:gd name="connsiteY0" fmla="*/ 0 h 4175448"/>
              <a:gd name="connsiteX1" fmla="*/ 1648693 w 4961247"/>
              <a:gd name="connsiteY1" fmla="*/ 574434 h 4175448"/>
              <a:gd name="connsiteX2" fmla="*/ 4634287 w 4961247"/>
              <a:gd name="connsiteY2" fmla="*/ 934302 h 4175448"/>
              <a:gd name="connsiteX3" fmla="*/ 4729528 w 4961247"/>
              <a:gd name="connsiteY3" fmla="*/ 3409206 h 4175448"/>
              <a:gd name="connsiteX4" fmla="*/ 3581465 w 4961247"/>
              <a:gd name="connsiteY4" fmla="*/ 4131303 h 4175448"/>
              <a:gd name="connsiteX5" fmla="*/ 864426 w 4961247"/>
              <a:gd name="connsiteY5" fmla="*/ 3991042 h 4175448"/>
              <a:gd name="connsiteX6" fmla="*/ 78874 w 4961247"/>
              <a:gd name="connsiteY6" fmla="*/ 3313039 h 4175448"/>
              <a:gd name="connsiteX7" fmla="*/ 165477 w 4961247"/>
              <a:gd name="connsiteY7" fmla="*/ 1290513 h 4175448"/>
              <a:gd name="connsiteX8" fmla="*/ 992794 w 4961247"/>
              <a:gd name="connsiteY8" fmla="*/ 590018 h 4175448"/>
              <a:gd name="connsiteX9" fmla="*/ 1010726 w 4961247"/>
              <a:gd name="connsiteY9" fmla="*/ 0 h 4175448"/>
              <a:gd name="connsiteX0" fmla="*/ 1010726 w 4961247"/>
              <a:gd name="connsiteY0" fmla="*/ 0 h 4175448"/>
              <a:gd name="connsiteX1" fmla="*/ 1648693 w 4961247"/>
              <a:gd name="connsiteY1" fmla="*/ 574434 h 4175448"/>
              <a:gd name="connsiteX2" fmla="*/ 4634287 w 4961247"/>
              <a:gd name="connsiteY2" fmla="*/ 934302 h 4175448"/>
              <a:gd name="connsiteX3" fmla="*/ 4729528 w 4961247"/>
              <a:gd name="connsiteY3" fmla="*/ 3409206 h 4175448"/>
              <a:gd name="connsiteX4" fmla="*/ 3581465 w 4961247"/>
              <a:gd name="connsiteY4" fmla="*/ 4131303 h 4175448"/>
              <a:gd name="connsiteX5" fmla="*/ 864426 w 4961247"/>
              <a:gd name="connsiteY5" fmla="*/ 3991042 h 4175448"/>
              <a:gd name="connsiteX6" fmla="*/ 78874 w 4961247"/>
              <a:gd name="connsiteY6" fmla="*/ 3313039 h 4175448"/>
              <a:gd name="connsiteX7" fmla="*/ 165477 w 4961247"/>
              <a:gd name="connsiteY7" fmla="*/ 1290513 h 4175448"/>
              <a:gd name="connsiteX8" fmla="*/ 992794 w 4961247"/>
              <a:gd name="connsiteY8" fmla="*/ 590018 h 4175448"/>
              <a:gd name="connsiteX9" fmla="*/ 1010726 w 4961247"/>
              <a:gd name="connsiteY9" fmla="*/ 0 h 4175448"/>
              <a:gd name="connsiteX0" fmla="*/ 1008299 w 4958820"/>
              <a:gd name="connsiteY0" fmla="*/ 0 h 4175448"/>
              <a:gd name="connsiteX1" fmla="*/ 1646266 w 4958820"/>
              <a:gd name="connsiteY1" fmla="*/ 574434 h 4175448"/>
              <a:gd name="connsiteX2" fmla="*/ 4631860 w 4958820"/>
              <a:gd name="connsiteY2" fmla="*/ 934302 h 4175448"/>
              <a:gd name="connsiteX3" fmla="*/ 4727101 w 4958820"/>
              <a:gd name="connsiteY3" fmla="*/ 3409206 h 4175448"/>
              <a:gd name="connsiteX4" fmla="*/ 3579038 w 4958820"/>
              <a:gd name="connsiteY4" fmla="*/ 4131303 h 4175448"/>
              <a:gd name="connsiteX5" fmla="*/ 861999 w 4958820"/>
              <a:gd name="connsiteY5" fmla="*/ 3991042 h 4175448"/>
              <a:gd name="connsiteX6" fmla="*/ 76447 w 4958820"/>
              <a:gd name="connsiteY6" fmla="*/ 3313039 h 4175448"/>
              <a:gd name="connsiteX7" fmla="*/ 163050 w 4958820"/>
              <a:gd name="connsiteY7" fmla="*/ 1290513 h 4175448"/>
              <a:gd name="connsiteX8" fmla="*/ 990367 w 4958820"/>
              <a:gd name="connsiteY8" fmla="*/ 590018 h 4175448"/>
              <a:gd name="connsiteX9" fmla="*/ 1008299 w 4958820"/>
              <a:gd name="connsiteY9" fmla="*/ 0 h 4175448"/>
              <a:gd name="connsiteX0" fmla="*/ 1008299 w 4958820"/>
              <a:gd name="connsiteY0" fmla="*/ 0 h 4175448"/>
              <a:gd name="connsiteX1" fmla="*/ 1646266 w 4958820"/>
              <a:gd name="connsiteY1" fmla="*/ 574434 h 4175448"/>
              <a:gd name="connsiteX2" fmla="*/ 4631860 w 4958820"/>
              <a:gd name="connsiteY2" fmla="*/ 934302 h 4175448"/>
              <a:gd name="connsiteX3" fmla="*/ 4727101 w 4958820"/>
              <a:gd name="connsiteY3" fmla="*/ 3409206 h 4175448"/>
              <a:gd name="connsiteX4" fmla="*/ 3579038 w 4958820"/>
              <a:gd name="connsiteY4" fmla="*/ 4131303 h 4175448"/>
              <a:gd name="connsiteX5" fmla="*/ 861999 w 4958820"/>
              <a:gd name="connsiteY5" fmla="*/ 3991042 h 4175448"/>
              <a:gd name="connsiteX6" fmla="*/ 76447 w 4958820"/>
              <a:gd name="connsiteY6" fmla="*/ 3313039 h 4175448"/>
              <a:gd name="connsiteX7" fmla="*/ 163050 w 4958820"/>
              <a:gd name="connsiteY7" fmla="*/ 1290513 h 4175448"/>
              <a:gd name="connsiteX8" fmla="*/ 990367 w 4958820"/>
              <a:gd name="connsiteY8" fmla="*/ 590018 h 4175448"/>
              <a:gd name="connsiteX9" fmla="*/ 1008299 w 4958820"/>
              <a:gd name="connsiteY9" fmla="*/ 0 h 4175448"/>
              <a:gd name="connsiteX0" fmla="*/ 1008299 w 4958820"/>
              <a:gd name="connsiteY0" fmla="*/ 0 h 4165242"/>
              <a:gd name="connsiteX1" fmla="*/ 1646266 w 4958820"/>
              <a:gd name="connsiteY1" fmla="*/ 574434 h 4165242"/>
              <a:gd name="connsiteX2" fmla="*/ 4631860 w 4958820"/>
              <a:gd name="connsiteY2" fmla="*/ 934302 h 4165242"/>
              <a:gd name="connsiteX3" fmla="*/ 4727101 w 4958820"/>
              <a:gd name="connsiteY3" fmla="*/ 3409206 h 4165242"/>
              <a:gd name="connsiteX4" fmla="*/ 3579038 w 4958820"/>
              <a:gd name="connsiteY4" fmla="*/ 4131303 h 4165242"/>
              <a:gd name="connsiteX5" fmla="*/ 964723 w 4958820"/>
              <a:gd name="connsiteY5" fmla="*/ 3953024 h 4165242"/>
              <a:gd name="connsiteX6" fmla="*/ 76447 w 4958820"/>
              <a:gd name="connsiteY6" fmla="*/ 3313039 h 4165242"/>
              <a:gd name="connsiteX7" fmla="*/ 163050 w 4958820"/>
              <a:gd name="connsiteY7" fmla="*/ 1290513 h 4165242"/>
              <a:gd name="connsiteX8" fmla="*/ 990367 w 4958820"/>
              <a:gd name="connsiteY8" fmla="*/ 590018 h 4165242"/>
              <a:gd name="connsiteX9" fmla="*/ 1008299 w 4958820"/>
              <a:gd name="connsiteY9" fmla="*/ 0 h 4165242"/>
              <a:gd name="connsiteX0" fmla="*/ 879400 w 4829921"/>
              <a:gd name="connsiteY0" fmla="*/ 0 h 4165244"/>
              <a:gd name="connsiteX1" fmla="*/ 1517367 w 4829921"/>
              <a:gd name="connsiteY1" fmla="*/ 574434 h 4165244"/>
              <a:gd name="connsiteX2" fmla="*/ 4502961 w 4829921"/>
              <a:gd name="connsiteY2" fmla="*/ 934302 h 4165244"/>
              <a:gd name="connsiteX3" fmla="*/ 4598202 w 4829921"/>
              <a:gd name="connsiteY3" fmla="*/ 3409206 h 4165244"/>
              <a:gd name="connsiteX4" fmla="*/ 3450139 w 4829921"/>
              <a:gd name="connsiteY4" fmla="*/ 4131303 h 4165244"/>
              <a:gd name="connsiteX5" fmla="*/ 835824 w 4829921"/>
              <a:gd name="connsiteY5" fmla="*/ 3953024 h 4165244"/>
              <a:gd name="connsiteX6" fmla="*/ 388743 w 4829921"/>
              <a:gd name="connsiteY6" fmla="*/ 3217428 h 4165244"/>
              <a:gd name="connsiteX7" fmla="*/ 34151 w 4829921"/>
              <a:gd name="connsiteY7" fmla="*/ 1290513 h 4165244"/>
              <a:gd name="connsiteX8" fmla="*/ 861468 w 4829921"/>
              <a:gd name="connsiteY8" fmla="*/ 590018 h 4165244"/>
              <a:gd name="connsiteX9" fmla="*/ 879400 w 4829921"/>
              <a:gd name="connsiteY9" fmla="*/ 0 h 4165244"/>
              <a:gd name="connsiteX0" fmla="*/ 879400 w 4829921"/>
              <a:gd name="connsiteY0" fmla="*/ 0 h 4138288"/>
              <a:gd name="connsiteX1" fmla="*/ 1517367 w 4829921"/>
              <a:gd name="connsiteY1" fmla="*/ 574434 h 4138288"/>
              <a:gd name="connsiteX2" fmla="*/ 4502961 w 4829921"/>
              <a:gd name="connsiteY2" fmla="*/ 934302 h 4138288"/>
              <a:gd name="connsiteX3" fmla="*/ 4598202 w 4829921"/>
              <a:gd name="connsiteY3" fmla="*/ 3409206 h 4138288"/>
              <a:gd name="connsiteX4" fmla="*/ 3450139 w 4829921"/>
              <a:gd name="connsiteY4" fmla="*/ 4131303 h 4138288"/>
              <a:gd name="connsiteX5" fmla="*/ 982153 w 4829921"/>
              <a:gd name="connsiteY5" fmla="*/ 3738143 h 4138288"/>
              <a:gd name="connsiteX6" fmla="*/ 388743 w 4829921"/>
              <a:gd name="connsiteY6" fmla="*/ 3217428 h 4138288"/>
              <a:gd name="connsiteX7" fmla="*/ 34151 w 4829921"/>
              <a:gd name="connsiteY7" fmla="*/ 1290513 h 4138288"/>
              <a:gd name="connsiteX8" fmla="*/ 861468 w 4829921"/>
              <a:gd name="connsiteY8" fmla="*/ 590018 h 4138288"/>
              <a:gd name="connsiteX9" fmla="*/ 879400 w 4829921"/>
              <a:gd name="connsiteY9" fmla="*/ 0 h 4138288"/>
              <a:gd name="connsiteX0" fmla="*/ 797965 w 4748486"/>
              <a:gd name="connsiteY0" fmla="*/ 0 h 4138290"/>
              <a:gd name="connsiteX1" fmla="*/ 1435932 w 4748486"/>
              <a:gd name="connsiteY1" fmla="*/ 574434 h 4138290"/>
              <a:gd name="connsiteX2" fmla="*/ 4421526 w 4748486"/>
              <a:gd name="connsiteY2" fmla="*/ 934302 h 4138290"/>
              <a:gd name="connsiteX3" fmla="*/ 4516767 w 4748486"/>
              <a:gd name="connsiteY3" fmla="*/ 3409206 h 4138290"/>
              <a:gd name="connsiteX4" fmla="*/ 3368704 w 4748486"/>
              <a:gd name="connsiteY4" fmla="*/ 4131303 h 4138290"/>
              <a:gd name="connsiteX5" fmla="*/ 900718 w 4748486"/>
              <a:gd name="connsiteY5" fmla="*/ 3738143 h 4138290"/>
              <a:gd name="connsiteX6" fmla="*/ 307308 w 4748486"/>
              <a:gd name="connsiteY6" fmla="*/ 3217428 h 4138290"/>
              <a:gd name="connsiteX7" fmla="*/ 42133 w 4748486"/>
              <a:gd name="connsiteY7" fmla="*/ 1485818 h 4138290"/>
              <a:gd name="connsiteX8" fmla="*/ 780033 w 4748486"/>
              <a:gd name="connsiteY8" fmla="*/ 590018 h 4138290"/>
              <a:gd name="connsiteX9" fmla="*/ 797965 w 4748486"/>
              <a:gd name="connsiteY9" fmla="*/ 0 h 4138290"/>
              <a:gd name="connsiteX0" fmla="*/ 816235 w 4766756"/>
              <a:gd name="connsiteY0" fmla="*/ 0 h 4138288"/>
              <a:gd name="connsiteX1" fmla="*/ 1454202 w 4766756"/>
              <a:gd name="connsiteY1" fmla="*/ 574434 h 4138288"/>
              <a:gd name="connsiteX2" fmla="*/ 4439796 w 4766756"/>
              <a:gd name="connsiteY2" fmla="*/ 934302 h 4138288"/>
              <a:gd name="connsiteX3" fmla="*/ 4535037 w 4766756"/>
              <a:gd name="connsiteY3" fmla="*/ 3409206 h 4138288"/>
              <a:gd name="connsiteX4" fmla="*/ 3386974 w 4766756"/>
              <a:gd name="connsiteY4" fmla="*/ 4131303 h 4138288"/>
              <a:gd name="connsiteX5" fmla="*/ 918988 w 4766756"/>
              <a:gd name="connsiteY5" fmla="*/ 3738143 h 4138288"/>
              <a:gd name="connsiteX6" fmla="*/ 205861 w 4766756"/>
              <a:gd name="connsiteY6" fmla="*/ 2965662 h 4138288"/>
              <a:gd name="connsiteX7" fmla="*/ 60403 w 4766756"/>
              <a:gd name="connsiteY7" fmla="*/ 1485818 h 4138288"/>
              <a:gd name="connsiteX8" fmla="*/ 798303 w 4766756"/>
              <a:gd name="connsiteY8" fmla="*/ 590018 h 4138288"/>
              <a:gd name="connsiteX9" fmla="*/ 816235 w 4766756"/>
              <a:gd name="connsiteY9" fmla="*/ 0 h 4138288"/>
              <a:gd name="connsiteX0" fmla="*/ 816235 w 4622539"/>
              <a:gd name="connsiteY0" fmla="*/ 0 h 4138290"/>
              <a:gd name="connsiteX1" fmla="*/ 1454202 w 4622539"/>
              <a:gd name="connsiteY1" fmla="*/ 574434 h 4138290"/>
              <a:gd name="connsiteX2" fmla="*/ 4015228 w 4622539"/>
              <a:gd name="connsiteY2" fmla="*/ 1032218 h 4138290"/>
              <a:gd name="connsiteX3" fmla="*/ 4535037 w 4622539"/>
              <a:gd name="connsiteY3" fmla="*/ 3409206 h 4138290"/>
              <a:gd name="connsiteX4" fmla="*/ 3386974 w 4622539"/>
              <a:gd name="connsiteY4" fmla="*/ 4131303 h 4138290"/>
              <a:gd name="connsiteX5" fmla="*/ 918988 w 4622539"/>
              <a:gd name="connsiteY5" fmla="*/ 3738143 h 4138290"/>
              <a:gd name="connsiteX6" fmla="*/ 205861 w 4622539"/>
              <a:gd name="connsiteY6" fmla="*/ 2965662 h 4138290"/>
              <a:gd name="connsiteX7" fmla="*/ 60403 w 4622539"/>
              <a:gd name="connsiteY7" fmla="*/ 1485818 h 4138290"/>
              <a:gd name="connsiteX8" fmla="*/ 798303 w 4622539"/>
              <a:gd name="connsiteY8" fmla="*/ 590018 h 4138290"/>
              <a:gd name="connsiteX9" fmla="*/ 816235 w 4622539"/>
              <a:gd name="connsiteY9" fmla="*/ 0 h 4138290"/>
              <a:gd name="connsiteX0" fmla="*/ 816235 w 4622539"/>
              <a:gd name="connsiteY0" fmla="*/ 0 h 4132081"/>
              <a:gd name="connsiteX1" fmla="*/ 1454202 w 4622539"/>
              <a:gd name="connsiteY1" fmla="*/ 574434 h 4132081"/>
              <a:gd name="connsiteX2" fmla="*/ 4015228 w 4622539"/>
              <a:gd name="connsiteY2" fmla="*/ 1032218 h 4132081"/>
              <a:gd name="connsiteX3" fmla="*/ 4535037 w 4622539"/>
              <a:gd name="connsiteY3" fmla="*/ 3409206 h 4132081"/>
              <a:gd name="connsiteX4" fmla="*/ 3152706 w 4622539"/>
              <a:gd name="connsiteY4" fmla="*/ 4124957 h 4132081"/>
              <a:gd name="connsiteX5" fmla="*/ 918988 w 4622539"/>
              <a:gd name="connsiteY5" fmla="*/ 3738143 h 4132081"/>
              <a:gd name="connsiteX6" fmla="*/ 205861 w 4622539"/>
              <a:gd name="connsiteY6" fmla="*/ 2965662 h 4132081"/>
              <a:gd name="connsiteX7" fmla="*/ 60403 w 4622539"/>
              <a:gd name="connsiteY7" fmla="*/ 1485818 h 4132081"/>
              <a:gd name="connsiteX8" fmla="*/ 798303 w 4622539"/>
              <a:gd name="connsiteY8" fmla="*/ 590018 h 4132081"/>
              <a:gd name="connsiteX9" fmla="*/ 816235 w 4622539"/>
              <a:gd name="connsiteY9" fmla="*/ 0 h 4132081"/>
              <a:gd name="connsiteX0" fmla="*/ 816235 w 4372994"/>
              <a:gd name="connsiteY0" fmla="*/ 0 h 4138222"/>
              <a:gd name="connsiteX1" fmla="*/ 1454202 w 4372994"/>
              <a:gd name="connsiteY1" fmla="*/ 574434 h 4138222"/>
              <a:gd name="connsiteX2" fmla="*/ 4015228 w 4372994"/>
              <a:gd name="connsiteY2" fmla="*/ 1032218 h 4138222"/>
              <a:gd name="connsiteX3" fmla="*/ 4208394 w 4372994"/>
              <a:gd name="connsiteY3" fmla="*/ 3259401 h 4138222"/>
              <a:gd name="connsiteX4" fmla="*/ 3152706 w 4372994"/>
              <a:gd name="connsiteY4" fmla="*/ 4124957 h 4138222"/>
              <a:gd name="connsiteX5" fmla="*/ 918988 w 4372994"/>
              <a:gd name="connsiteY5" fmla="*/ 3738143 h 4138222"/>
              <a:gd name="connsiteX6" fmla="*/ 205861 w 4372994"/>
              <a:gd name="connsiteY6" fmla="*/ 2965662 h 4138222"/>
              <a:gd name="connsiteX7" fmla="*/ 60403 w 4372994"/>
              <a:gd name="connsiteY7" fmla="*/ 1485818 h 4138222"/>
              <a:gd name="connsiteX8" fmla="*/ 798303 w 4372994"/>
              <a:gd name="connsiteY8" fmla="*/ 590018 h 4138222"/>
              <a:gd name="connsiteX9" fmla="*/ 816235 w 4372994"/>
              <a:gd name="connsiteY9" fmla="*/ 0 h 4138222"/>
              <a:gd name="connsiteX0" fmla="*/ 816235 w 4372994"/>
              <a:gd name="connsiteY0" fmla="*/ 0 h 4138224"/>
              <a:gd name="connsiteX1" fmla="*/ 1454202 w 4372994"/>
              <a:gd name="connsiteY1" fmla="*/ 574434 h 4138224"/>
              <a:gd name="connsiteX2" fmla="*/ 4015228 w 4372994"/>
              <a:gd name="connsiteY2" fmla="*/ 1032218 h 4138224"/>
              <a:gd name="connsiteX3" fmla="*/ 4208394 w 4372994"/>
              <a:gd name="connsiteY3" fmla="*/ 3259401 h 4138224"/>
              <a:gd name="connsiteX4" fmla="*/ 3152706 w 4372994"/>
              <a:gd name="connsiteY4" fmla="*/ 4124957 h 4138224"/>
              <a:gd name="connsiteX5" fmla="*/ 918988 w 4372994"/>
              <a:gd name="connsiteY5" fmla="*/ 3738143 h 4138224"/>
              <a:gd name="connsiteX6" fmla="*/ 205861 w 4372994"/>
              <a:gd name="connsiteY6" fmla="*/ 2965662 h 4138224"/>
              <a:gd name="connsiteX7" fmla="*/ 60403 w 4372994"/>
              <a:gd name="connsiteY7" fmla="*/ 1485818 h 4138224"/>
              <a:gd name="connsiteX8" fmla="*/ 898165 w 4372994"/>
              <a:gd name="connsiteY8" fmla="*/ 606258 h 4138224"/>
              <a:gd name="connsiteX9" fmla="*/ 816235 w 4372994"/>
              <a:gd name="connsiteY9" fmla="*/ 0 h 4138224"/>
              <a:gd name="connsiteX0" fmla="*/ 816235 w 4372994"/>
              <a:gd name="connsiteY0" fmla="*/ 0 h 4138222"/>
              <a:gd name="connsiteX1" fmla="*/ 1454202 w 4372994"/>
              <a:gd name="connsiteY1" fmla="*/ 574434 h 4138222"/>
              <a:gd name="connsiteX2" fmla="*/ 4015228 w 4372994"/>
              <a:gd name="connsiteY2" fmla="*/ 1032218 h 4138222"/>
              <a:gd name="connsiteX3" fmla="*/ 4208394 w 4372994"/>
              <a:gd name="connsiteY3" fmla="*/ 3259401 h 4138222"/>
              <a:gd name="connsiteX4" fmla="*/ 3152706 w 4372994"/>
              <a:gd name="connsiteY4" fmla="*/ 4124957 h 4138222"/>
              <a:gd name="connsiteX5" fmla="*/ 918988 w 4372994"/>
              <a:gd name="connsiteY5" fmla="*/ 3738143 h 4138222"/>
              <a:gd name="connsiteX6" fmla="*/ 205861 w 4372994"/>
              <a:gd name="connsiteY6" fmla="*/ 2965662 h 4138222"/>
              <a:gd name="connsiteX7" fmla="*/ 60403 w 4372994"/>
              <a:gd name="connsiteY7" fmla="*/ 1485818 h 4138222"/>
              <a:gd name="connsiteX8" fmla="*/ 898165 w 4372994"/>
              <a:gd name="connsiteY8" fmla="*/ 606258 h 4138222"/>
              <a:gd name="connsiteX9" fmla="*/ 816235 w 4372994"/>
              <a:gd name="connsiteY9" fmla="*/ 0 h 4138222"/>
              <a:gd name="connsiteX0" fmla="*/ 816235 w 4372994"/>
              <a:gd name="connsiteY0" fmla="*/ 0 h 4138224"/>
              <a:gd name="connsiteX1" fmla="*/ 1454202 w 4372994"/>
              <a:gd name="connsiteY1" fmla="*/ 574434 h 4138224"/>
              <a:gd name="connsiteX2" fmla="*/ 4015228 w 4372994"/>
              <a:gd name="connsiteY2" fmla="*/ 1032218 h 4138224"/>
              <a:gd name="connsiteX3" fmla="*/ 4208394 w 4372994"/>
              <a:gd name="connsiteY3" fmla="*/ 3259401 h 4138224"/>
              <a:gd name="connsiteX4" fmla="*/ 3152706 w 4372994"/>
              <a:gd name="connsiteY4" fmla="*/ 4124957 h 4138224"/>
              <a:gd name="connsiteX5" fmla="*/ 918988 w 4372994"/>
              <a:gd name="connsiteY5" fmla="*/ 3738143 h 4138224"/>
              <a:gd name="connsiteX6" fmla="*/ 205861 w 4372994"/>
              <a:gd name="connsiteY6" fmla="*/ 2965662 h 4138224"/>
              <a:gd name="connsiteX7" fmla="*/ 60403 w 4372994"/>
              <a:gd name="connsiteY7" fmla="*/ 1485818 h 4138224"/>
              <a:gd name="connsiteX8" fmla="*/ 898165 w 4372994"/>
              <a:gd name="connsiteY8" fmla="*/ 606258 h 4138224"/>
              <a:gd name="connsiteX9" fmla="*/ 816235 w 4372994"/>
              <a:gd name="connsiteY9" fmla="*/ 0 h 4138224"/>
              <a:gd name="connsiteX0" fmla="*/ 816235 w 4372994"/>
              <a:gd name="connsiteY0" fmla="*/ 0 h 4138222"/>
              <a:gd name="connsiteX1" fmla="*/ 1454202 w 4372994"/>
              <a:gd name="connsiteY1" fmla="*/ 574434 h 4138222"/>
              <a:gd name="connsiteX2" fmla="*/ 4015228 w 4372994"/>
              <a:gd name="connsiteY2" fmla="*/ 1032218 h 4138222"/>
              <a:gd name="connsiteX3" fmla="*/ 4208394 w 4372994"/>
              <a:gd name="connsiteY3" fmla="*/ 3259401 h 4138222"/>
              <a:gd name="connsiteX4" fmla="*/ 3152706 w 4372994"/>
              <a:gd name="connsiteY4" fmla="*/ 4124957 h 4138222"/>
              <a:gd name="connsiteX5" fmla="*/ 918988 w 4372994"/>
              <a:gd name="connsiteY5" fmla="*/ 3738143 h 4138222"/>
              <a:gd name="connsiteX6" fmla="*/ 205861 w 4372994"/>
              <a:gd name="connsiteY6" fmla="*/ 2965662 h 4138222"/>
              <a:gd name="connsiteX7" fmla="*/ 60403 w 4372994"/>
              <a:gd name="connsiteY7" fmla="*/ 1485818 h 4138222"/>
              <a:gd name="connsiteX8" fmla="*/ 898165 w 4372994"/>
              <a:gd name="connsiteY8" fmla="*/ 606258 h 4138222"/>
              <a:gd name="connsiteX9" fmla="*/ 816235 w 4372994"/>
              <a:gd name="connsiteY9" fmla="*/ 0 h 4138222"/>
              <a:gd name="connsiteX0" fmla="*/ 816235 w 4372994"/>
              <a:gd name="connsiteY0" fmla="*/ 0 h 4138224"/>
              <a:gd name="connsiteX1" fmla="*/ 1454202 w 4372994"/>
              <a:gd name="connsiteY1" fmla="*/ 574434 h 4138224"/>
              <a:gd name="connsiteX2" fmla="*/ 4015228 w 4372994"/>
              <a:gd name="connsiteY2" fmla="*/ 1032218 h 4138224"/>
              <a:gd name="connsiteX3" fmla="*/ 4208394 w 4372994"/>
              <a:gd name="connsiteY3" fmla="*/ 3259401 h 4138224"/>
              <a:gd name="connsiteX4" fmla="*/ 3152706 w 4372994"/>
              <a:gd name="connsiteY4" fmla="*/ 4124957 h 4138224"/>
              <a:gd name="connsiteX5" fmla="*/ 918988 w 4372994"/>
              <a:gd name="connsiteY5" fmla="*/ 3738143 h 4138224"/>
              <a:gd name="connsiteX6" fmla="*/ 205861 w 4372994"/>
              <a:gd name="connsiteY6" fmla="*/ 2965662 h 4138224"/>
              <a:gd name="connsiteX7" fmla="*/ 60403 w 4372994"/>
              <a:gd name="connsiteY7" fmla="*/ 1485818 h 4138224"/>
              <a:gd name="connsiteX8" fmla="*/ 898165 w 4372994"/>
              <a:gd name="connsiteY8" fmla="*/ 606258 h 4138224"/>
              <a:gd name="connsiteX9" fmla="*/ 816235 w 4372994"/>
              <a:gd name="connsiteY9" fmla="*/ 0 h 4138224"/>
              <a:gd name="connsiteX0" fmla="*/ 810336 w 4367095"/>
              <a:gd name="connsiteY0" fmla="*/ 0 h 4138222"/>
              <a:gd name="connsiteX1" fmla="*/ 1448303 w 4367095"/>
              <a:gd name="connsiteY1" fmla="*/ 574434 h 4138222"/>
              <a:gd name="connsiteX2" fmla="*/ 4009329 w 4367095"/>
              <a:gd name="connsiteY2" fmla="*/ 1032218 h 4138222"/>
              <a:gd name="connsiteX3" fmla="*/ 4202495 w 4367095"/>
              <a:gd name="connsiteY3" fmla="*/ 3259401 h 4138222"/>
              <a:gd name="connsiteX4" fmla="*/ 3146807 w 4367095"/>
              <a:gd name="connsiteY4" fmla="*/ 4124957 h 4138222"/>
              <a:gd name="connsiteX5" fmla="*/ 913089 w 4367095"/>
              <a:gd name="connsiteY5" fmla="*/ 3738143 h 4138222"/>
              <a:gd name="connsiteX6" fmla="*/ 199962 w 4367095"/>
              <a:gd name="connsiteY6" fmla="*/ 2965662 h 4138222"/>
              <a:gd name="connsiteX7" fmla="*/ 54504 w 4367095"/>
              <a:gd name="connsiteY7" fmla="*/ 1485818 h 4138222"/>
              <a:gd name="connsiteX8" fmla="*/ 892266 w 4367095"/>
              <a:gd name="connsiteY8" fmla="*/ 606258 h 4138222"/>
              <a:gd name="connsiteX9" fmla="*/ 810336 w 4367095"/>
              <a:gd name="connsiteY9" fmla="*/ 0 h 4138222"/>
              <a:gd name="connsiteX0" fmla="*/ 814639 w 4371398"/>
              <a:gd name="connsiteY0" fmla="*/ 0 h 4138224"/>
              <a:gd name="connsiteX1" fmla="*/ 1452606 w 4371398"/>
              <a:gd name="connsiteY1" fmla="*/ 574434 h 4138224"/>
              <a:gd name="connsiteX2" fmla="*/ 4013632 w 4371398"/>
              <a:gd name="connsiteY2" fmla="*/ 1032218 h 4138224"/>
              <a:gd name="connsiteX3" fmla="*/ 4206798 w 4371398"/>
              <a:gd name="connsiteY3" fmla="*/ 3259401 h 4138224"/>
              <a:gd name="connsiteX4" fmla="*/ 3151110 w 4371398"/>
              <a:gd name="connsiteY4" fmla="*/ 4124957 h 4138224"/>
              <a:gd name="connsiteX5" fmla="*/ 917392 w 4371398"/>
              <a:gd name="connsiteY5" fmla="*/ 3738143 h 4138224"/>
              <a:gd name="connsiteX6" fmla="*/ 184820 w 4371398"/>
              <a:gd name="connsiteY6" fmla="*/ 2971263 h 4138224"/>
              <a:gd name="connsiteX7" fmla="*/ 58807 w 4371398"/>
              <a:gd name="connsiteY7" fmla="*/ 1485818 h 4138224"/>
              <a:gd name="connsiteX8" fmla="*/ 896569 w 4371398"/>
              <a:gd name="connsiteY8" fmla="*/ 606258 h 4138224"/>
              <a:gd name="connsiteX9" fmla="*/ 814639 w 4371398"/>
              <a:gd name="connsiteY9" fmla="*/ 0 h 4138224"/>
              <a:gd name="connsiteX0" fmla="*/ 824982 w 4381741"/>
              <a:gd name="connsiteY0" fmla="*/ 0 h 4138222"/>
              <a:gd name="connsiteX1" fmla="*/ 1462949 w 4381741"/>
              <a:gd name="connsiteY1" fmla="*/ 574434 h 4138222"/>
              <a:gd name="connsiteX2" fmla="*/ 4023975 w 4381741"/>
              <a:gd name="connsiteY2" fmla="*/ 1032218 h 4138222"/>
              <a:gd name="connsiteX3" fmla="*/ 4217141 w 4381741"/>
              <a:gd name="connsiteY3" fmla="*/ 3259401 h 4138222"/>
              <a:gd name="connsiteX4" fmla="*/ 3161453 w 4381741"/>
              <a:gd name="connsiteY4" fmla="*/ 4124957 h 4138222"/>
              <a:gd name="connsiteX5" fmla="*/ 927735 w 4381741"/>
              <a:gd name="connsiteY5" fmla="*/ 3738143 h 4138222"/>
              <a:gd name="connsiteX6" fmla="*/ 195163 w 4381741"/>
              <a:gd name="connsiteY6" fmla="*/ 2971263 h 4138222"/>
              <a:gd name="connsiteX7" fmla="*/ 69150 w 4381741"/>
              <a:gd name="connsiteY7" fmla="*/ 1485818 h 4138222"/>
              <a:gd name="connsiteX8" fmla="*/ 906912 w 4381741"/>
              <a:gd name="connsiteY8" fmla="*/ 606258 h 4138222"/>
              <a:gd name="connsiteX9" fmla="*/ 824982 w 4381741"/>
              <a:gd name="connsiteY9" fmla="*/ 0 h 4138222"/>
              <a:gd name="connsiteX0" fmla="*/ 824982 w 4385632"/>
              <a:gd name="connsiteY0" fmla="*/ 0 h 4138224"/>
              <a:gd name="connsiteX1" fmla="*/ 1462949 w 4385632"/>
              <a:gd name="connsiteY1" fmla="*/ 574434 h 4138224"/>
              <a:gd name="connsiteX2" fmla="*/ 4023975 w 4385632"/>
              <a:gd name="connsiteY2" fmla="*/ 1032218 h 4138224"/>
              <a:gd name="connsiteX3" fmla="*/ 4217141 w 4385632"/>
              <a:gd name="connsiteY3" fmla="*/ 3259401 h 4138224"/>
              <a:gd name="connsiteX4" fmla="*/ 3161453 w 4385632"/>
              <a:gd name="connsiteY4" fmla="*/ 4124957 h 4138224"/>
              <a:gd name="connsiteX5" fmla="*/ 927735 w 4385632"/>
              <a:gd name="connsiteY5" fmla="*/ 3738143 h 4138224"/>
              <a:gd name="connsiteX6" fmla="*/ 195163 w 4385632"/>
              <a:gd name="connsiteY6" fmla="*/ 2971263 h 4138224"/>
              <a:gd name="connsiteX7" fmla="*/ 69150 w 4385632"/>
              <a:gd name="connsiteY7" fmla="*/ 1485818 h 4138224"/>
              <a:gd name="connsiteX8" fmla="*/ 906912 w 4385632"/>
              <a:gd name="connsiteY8" fmla="*/ 606258 h 4138224"/>
              <a:gd name="connsiteX9" fmla="*/ 824982 w 4385632"/>
              <a:gd name="connsiteY9" fmla="*/ 0 h 4138224"/>
              <a:gd name="connsiteX0" fmla="*/ 832223 w 4392873"/>
              <a:gd name="connsiteY0" fmla="*/ 0 h 4138222"/>
              <a:gd name="connsiteX1" fmla="*/ 1470190 w 4392873"/>
              <a:gd name="connsiteY1" fmla="*/ 574434 h 4138222"/>
              <a:gd name="connsiteX2" fmla="*/ 4031216 w 4392873"/>
              <a:gd name="connsiteY2" fmla="*/ 1032218 h 4138222"/>
              <a:gd name="connsiteX3" fmla="*/ 4224382 w 4392873"/>
              <a:gd name="connsiteY3" fmla="*/ 3259401 h 4138222"/>
              <a:gd name="connsiteX4" fmla="*/ 3168694 w 4392873"/>
              <a:gd name="connsiteY4" fmla="*/ 4124957 h 4138222"/>
              <a:gd name="connsiteX5" fmla="*/ 934976 w 4392873"/>
              <a:gd name="connsiteY5" fmla="*/ 3738143 h 4138222"/>
              <a:gd name="connsiteX6" fmla="*/ 179579 w 4392873"/>
              <a:gd name="connsiteY6" fmla="*/ 3046439 h 4138222"/>
              <a:gd name="connsiteX7" fmla="*/ 76391 w 4392873"/>
              <a:gd name="connsiteY7" fmla="*/ 1485818 h 4138222"/>
              <a:gd name="connsiteX8" fmla="*/ 914153 w 4392873"/>
              <a:gd name="connsiteY8" fmla="*/ 606258 h 4138222"/>
              <a:gd name="connsiteX9" fmla="*/ 832223 w 4392873"/>
              <a:gd name="connsiteY9" fmla="*/ 0 h 4138222"/>
              <a:gd name="connsiteX0" fmla="*/ 823971 w 4384621"/>
              <a:gd name="connsiteY0" fmla="*/ 0 h 4138224"/>
              <a:gd name="connsiteX1" fmla="*/ 1461938 w 4384621"/>
              <a:gd name="connsiteY1" fmla="*/ 574434 h 4138224"/>
              <a:gd name="connsiteX2" fmla="*/ 4022964 w 4384621"/>
              <a:gd name="connsiteY2" fmla="*/ 1032218 h 4138224"/>
              <a:gd name="connsiteX3" fmla="*/ 4216130 w 4384621"/>
              <a:gd name="connsiteY3" fmla="*/ 3259401 h 4138224"/>
              <a:gd name="connsiteX4" fmla="*/ 3160442 w 4384621"/>
              <a:gd name="connsiteY4" fmla="*/ 4124957 h 4138224"/>
              <a:gd name="connsiteX5" fmla="*/ 926724 w 4384621"/>
              <a:gd name="connsiteY5" fmla="*/ 3738143 h 4138224"/>
              <a:gd name="connsiteX6" fmla="*/ 171327 w 4384621"/>
              <a:gd name="connsiteY6" fmla="*/ 3046439 h 4138224"/>
              <a:gd name="connsiteX7" fmla="*/ 68139 w 4384621"/>
              <a:gd name="connsiteY7" fmla="*/ 1485818 h 4138224"/>
              <a:gd name="connsiteX8" fmla="*/ 905901 w 4384621"/>
              <a:gd name="connsiteY8" fmla="*/ 606258 h 4138224"/>
              <a:gd name="connsiteX9" fmla="*/ 823971 w 4384621"/>
              <a:gd name="connsiteY9" fmla="*/ 0 h 4138224"/>
              <a:gd name="connsiteX0" fmla="*/ 806189 w 4366839"/>
              <a:gd name="connsiteY0" fmla="*/ 0 h 4138222"/>
              <a:gd name="connsiteX1" fmla="*/ 1444156 w 4366839"/>
              <a:gd name="connsiteY1" fmla="*/ 574434 h 4138222"/>
              <a:gd name="connsiteX2" fmla="*/ 4005182 w 4366839"/>
              <a:gd name="connsiteY2" fmla="*/ 1032218 h 4138222"/>
              <a:gd name="connsiteX3" fmla="*/ 4198348 w 4366839"/>
              <a:gd name="connsiteY3" fmla="*/ 3259401 h 4138222"/>
              <a:gd name="connsiteX4" fmla="*/ 3142660 w 4366839"/>
              <a:gd name="connsiteY4" fmla="*/ 4124957 h 4138222"/>
              <a:gd name="connsiteX5" fmla="*/ 908942 w 4366839"/>
              <a:gd name="connsiteY5" fmla="*/ 3738143 h 4138222"/>
              <a:gd name="connsiteX6" fmla="*/ 153545 w 4366839"/>
              <a:gd name="connsiteY6" fmla="*/ 3046439 h 4138222"/>
              <a:gd name="connsiteX7" fmla="*/ 50357 w 4366839"/>
              <a:gd name="connsiteY7" fmla="*/ 1485818 h 4138222"/>
              <a:gd name="connsiteX8" fmla="*/ 888119 w 4366839"/>
              <a:gd name="connsiteY8" fmla="*/ 606258 h 4138222"/>
              <a:gd name="connsiteX9" fmla="*/ 806189 w 4366839"/>
              <a:gd name="connsiteY9" fmla="*/ 0 h 4138222"/>
              <a:gd name="connsiteX0" fmla="*/ 806189 w 4366839"/>
              <a:gd name="connsiteY0" fmla="*/ 0 h 4138224"/>
              <a:gd name="connsiteX1" fmla="*/ 1444156 w 4366839"/>
              <a:gd name="connsiteY1" fmla="*/ 574434 h 4138224"/>
              <a:gd name="connsiteX2" fmla="*/ 4005182 w 4366839"/>
              <a:gd name="connsiteY2" fmla="*/ 1032218 h 4138224"/>
              <a:gd name="connsiteX3" fmla="*/ 4198348 w 4366839"/>
              <a:gd name="connsiteY3" fmla="*/ 3259401 h 4138224"/>
              <a:gd name="connsiteX4" fmla="*/ 3142660 w 4366839"/>
              <a:gd name="connsiteY4" fmla="*/ 4124957 h 4138224"/>
              <a:gd name="connsiteX5" fmla="*/ 908942 w 4366839"/>
              <a:gd name="connsiteY5" fmla="*/ 3738143 h 4138224"/>
              <a:gd name="connsiteX6" fmla="*/ 153545 w 4366839"/>
              <a:gd name="connsiteY6" fmla="*/ 3046439 h 4138224"/>
              <a:gd name="connsiteX7" fmla="*/ 50357 w 4366839"/>
              <a:gd name="connsiteY7" fmla="*/ 1485818 h 4138224"/>
              <a:gd name="connsiteX8" fmla="*/ 888119 w 4366839"/>
              <a:gd name="connsiteY8" fmla="*/ 606258 h 4138224"/>
              <a:gd name="connsiteX9" fmla="*/ 806189 w 4366839"/>
              <a:gd name="connsiteY9" fmla="*/ 0 h 4138224"/>
              <a:gd name="connsiteX0" fmla="*/ 756726 w 4317376"/>
              <a:gd name="connsiteY0" fmla="*/ 0 h 4138222"/>
              <a:gd name="connsiteX1" fmla="*/ 1394693 w 4317376"/>
              <a:gd name="connsiteY1" fmla="*/ 574434 h 4138222"/>
              <a:gd name="connsiteX2" fmla="*/ 3955719 w 4317376"/>
              <a:gd name="connsiteY2" fmla="*/ 1032218 h 4138222"/>
              <a:gd name="connsiteX3" fmla="*/ 4148885 w 4317376"/>
              <a:gd name="connsiteY3" fmla="*/ 3259401 h 4138222"/>
              <a:gd name="connsiteX4" fmla="*/ 3093197 w 4317376"/>
              <a:gd name="connsiteY4" fmla="*/ 4124957 h 4138222"/>
              <a:gd name="connsiteX5" fmla="*/ 859479 w 4317376"/>
              <a:gd name="connsiteY5" fmla="*/ 3738143 h 4138222"/>
              <a:gd name="connsiteX6" fmla="*/ 104082 w 4317376"/>
              <a:gd name="connsiteY6" fmla="*/ 3046439 h 4138222"/>
              <a:gd name="connsiteX7" fmla="*/ 894 w 4317376"/>
              <a:gd name="connsiteY7" fmla="*/ 1485818 h 4138222"/>
              <a:gd name="connsiteX8" fmla="*/ 838656 w 4317376"/>
              <a:gd name="connsiteY8" fmla="*/ 606258 h 4138222"/>
              <a:gd name="connsiteX9" fmla="*/ 756726 w 4317376"/>
              <a:gd name="connsiteY9" fmla="*/ 0 h 4138222"/>
              <a:gd name="connsiteX0" fmla="*/ 756726 w 4317376"/>
              <a:gd name="connsiteY0" fmla="*/ 0 h 4138224"/>
              <a:gd name="connsiteX1" fmla="*/ 1394693 w 4317376"/>
              <a:gd name="connsiteY1" fmla="*/ 574434 h 4138224"/>
              <a:gd name="connsiteX2" fmla="*/ 3955719 w 4317376"/>
              <a:gd name="connsiteY2" fmla="*/ 1032218 h 4138224"/>
              <a:gd name="connsiteX3" fmla="*/ 4148885 w 4317376"/>
              <a:gd name="connsiteY3" fmla="*/ 3259401 h 4138224"/>
              <a:gd name="connsiteX4" fmla="*/ 3093197 w 4317376"/>
              <a:gd name="connsiteY4" fmla="*/ 4124957 h 4138224"/>
              <a:gd name="connsiteX5" fmla="*/ 859479 w 4317376"/>
              <a:gd name="connsiteY5" fmla="*/ 3738143 h 4138224"/>
              <a:gd name="connsiteX6" fmla="*/ 219159 w 4317376"/>
              <a:gd name="connsiteY6" fmla="*/ 3144044 h 4138224"/>
              <a:gd name="connsiteX7" fmla="*/ 894 w 4317376"/>
              <a:gd name="connsiteY7" fmla="*/ 1485818 h 4138224"/>
              <a:gd name="connsiteX8" fmla="*/ 838656 w 4317376"/>
              <a:gd name="connsiteY8" fmla="*/ 606258 h 4138224"/>
              <a:gd name="connsiteX9" fmla="*/ 756726 w 4317376"/>
              <a:gd name="connsiteY9" fmla="*/ 0 h 4138224"/>
              <a:gd name="connsiteX0" fmla="*/ 756726 w 4317376"/>
              <a:gd name="connsiteY0" fmla="*/ 0 h 4138222"/>
              <a:gd name="connsiteX1" fmla="*/ 1394693 w 4317376"/>
              <a:gd name="connsiteY1" fmla="*/ 574434 h 4138222"/>
              <a:gd name="connsiteX2" fmla="*/ 3955719 w 4317376"/>
              <a:gd name="connsiteY2" fmla="*/ 1032218 h 4138222"/>
              <a:gd name="connsiteX3" fmla="*/ 4148885 w 4317376"/>
              <a:gd name="connsiteY3" fmla="*/ 3259401 h 4138222"/>
              <a:gd name="connsiteX4" fmla="*/ 3093197 w 4317376"/>
              <a:gd name="connsiteY4" fmla="*/ 4124957 h 4138222"/>
              <a:gd name="connsiteX5" fmla="*/ 859479 w 4317376"/>
              <a:gd name="connsiteY5" fmla="*/ 3738143 h 4138222"/>
              <a:gd name="connsiteX6" fmla="*/ 232580 w 4317376"/>
              <a:gd name="connsiteY6" fmla="*/ 3163758 h 4138222"/>
              <a:gd name="connsiteX7" fmla="*/ 894 w 4317376"/>
              <a:gd name="connsiteY7" fmla="*/ 1485818 h 4138222"/>
              <a:gd name="connsiteX8" fmla="*/ 838656 w 4317376"/>
              <a:gd name="connsiteY8" fmla="*/ 606258 h 4138222"/>
              <a:gd name="connsiteX9" fmla="*/ 756726 w 4317376"/>
              <a:gd name="connsiteY9" fmla="*/ 0 h 4138222"/>
              <a:gd name="connsiteX0" fmla="*/ 756726 w 4317376"/>
              <a:gd name="connsiteY0" fmla="*/ 0 h 4138731"/>
              <a:gd name="connsiteX1" fmla="*/ 1394693 w 4317376"/>
              <a:gd name="connsiteY1" fmla="*/ 574434 h 4138731"/>
              <a:gd name="connsiteX2" fmla="*/ 3955719 w 4317376"/>
              <a:gd name="connsiteY2" fmla="*/ 1032218 h 4138731"/>
              <a:gd name="connsiteX3" fmla="*/ 4148885 w 4317376"/>
              <a:gd name="connsiteY3" fmla="*/ 3259401 h 4138731"/>
              <a:gd name="connsiteX4" fmla="*/ 3093197 w 4317376"/>
              <a:gd name="connsiteY4" fmla="*/ 4124957 h 4138731"/>
              <a:gd name="connsiteX5" fmla="*/ 897522 w 4317376"/>
              <a:gd name="connsiteY5" fmla="*/ 3744330 h 4138731"/>
              <a:gd name="connsiteX6" fmla="*/ 232580 w 4317376"/>
              <a:gd name="connsiteY6" fmla="*/ 3163758 h 4138731"/>
              <a:gd name="connsiteX7" fmla="*/ 894 w 4317376"/>
              <a:gd name="connsiteY7" fmla="*/ 1485818 h 4138731"/>
              <a:gd name="connsiteX8" fmla="*/ 838656 w 4317376"/>
              <a:gd name="connsiteY8" fmla="*/ 606258 h 4138731"/>
              <a:gd name="connsiteX9" fmla="*/ 756726 w 4317376"/>
              <a:gd name="connsiteY9" fmla="*/ 0 h 4138731"/>
              <a:gd name="connsiteX0" fmla="*/ 756726 w 4317376"/>
              <a:gd name="connsiteY0" fmla="*/ 0 h 4138731"/>
              <a:gd name="connsiteX1" fmla="*/ 1394693 w 4317376"/>
              <a:gd name="connsiteY1" fmla="*/ 574434 h 4138731"/>
              <a:gd name="connsiteX2" fmla="*/ 3955719 w 4317376"/>
              <a:gd name="connsiteY2" fmla="*/ 1032218 h 4138731"/>
              <a:gd name="connsiteX3" fmla="*/ 4148885 w 4317376"/>
              <a:gd name="connsiteY3" fmla="*/ 3259401 h 4138731"/>
              <a:gd name="connsiteX4" fmla="*/ 3093197 w 4317376"/>
              <a:gd name="connsiteY4" fmla="*/ 4124957 h 4138731"/>
              <a:gd name="connsiteX5" fmla="*/ 897522 w 4317376"/>
              <a:gd name="connsiteY5" fmla="*/ 3744330 h 4138731"/>
              <a:gd name="connsiteX6" fmla="*/ 232580 w 4317376"/>
              <a:gd name="connsiteY6" fmla="*/ 3163758 h 4138731"/>
              <a:gd name="connsiteX7" fmla="*/ 894 w 4317376"/>
              <a:gd name="connsiteY7" fmla="*/ 1485818 h 4138731"/>
              <a:gd name="connsiteX8" fmla="*/ 838656 w 4317376"/>
              <a:gd name="connsiteY8" fmla="*/ 606258 h 4138731"/>
              <a:gd name="connsiteX9" fmla="*/ 756726 w 4317376"/>
              <a:gd name="connsiteY9" fmla="*/ 0 h 4138731"/>
              <a:gd name="connsiteX0" fmla="*/ 763583 w 4324233"/>
              <a:gd name="connsiteY0" fmla="*/ 0 h 4138731"/>
              <a:gd name="connsiteX1" fmla="*/ 1401550 w 4324233"/>
              <a:gd name="connsiteY1" fmla="*/ 574434 h 4138731"/>
              <a:gd name="connsiteX2" fmla="*/ 3962576 w 4324233"/>
              <a:gd name="connsiteY2" fmla="*/ 1032218 h 4138731"/>
              <a:gd name="connsiteX3" fmla="*/ 4155742 w 4324233"/>
              <a:gd name="connsiteY3" fmla="*/ 3259401 h 4138731"/>
              <a:gd name="connsiteX4" fmla="*/ 3100054 w 4324233"/>
              <a:gd name="connsiteY4" fmla="*/ 4124957 h 4138731"/>
              <a:gd name="connsiteX5" fmla="*/ 904379 w 4324233"/>
              <a:gd name="connsiteY5" fmla="*/ 3744330 h 4138731"/>
              <a:gd name="connsiteX6" fmla="*/ 239437 w 4324233"/>
              <a:gd name="connsiteY6" fmla="*/ 3163758 h 4138731"/>
              <a:gd name="connsiteX7" fmla="*/ 881 w 4324233"/>
              <a:gd name="connsiteY7" fmla="*/ 1528534 h 4138731"/>
              <a:gd name="connsiteX8" fmla="*/ 845513 w 4324233"/>
              <a:gd name="connsiteY8" fmla="*/ 606258 h 4138731"/>
              <a:gd name="connsiteX9" fmla="*/ 763583 w 4324233"/>
              <a:gd name="connsiteY9" fmla="*/ 0 h 4138731"/>
              <a:gd name="connsiteX0" fmla="*/ 763583 w 4324233"/>
              <a:gd name="connsiteY0" fmla="*/ 0 h 4138731"/>
              <a:gd name="connsiteX1" fmla="*/ 1401550 w 4324233"/>
              <a:gd name="connsiteY1" fmla="*/ 574434 h 4138731"/>
              <a:gd name="connsiteX2" fmla="*/ 3962576 w 4324233"/>
              <a:gd name="connsiteY2" fmla="*/ 1032218 h 4138731"/>
              <a:gd name="connsiteX3" fmla="*/ 4155742 w 4324233"/>
              <a:gd name="connsiteY3" fmla="*/ 3259401 h 4138731"/>
              <a:gd name="connsiteX4" fmla="*/ 3100054 w 4324233"/>
              <a:gd name="connsiteY4" fmla="*/ 4124957 h 4138731"/>
              <a:gd name="connsiteX5" fmla="*/ 904379 w 4324233"/>
              <a:gd name="connsiteY5" fmla="*/ 3744330 h 4138731"/>
              <a:gd name="connsiteX6" fmla="*/ 239437 w 4324233"/>
              <a:gd name="connsiteY6" fmla="*/ 3163758 h 4138731"/>
              <a:gd name="connsiteX7" fmla="*/ 881 w 4324233"/>
              <a:gd name="connsiteY7" fmla="*/ 1528534 h 4138731"/>
              <a:gd name="connsiteX8" fmla="*/ 845513 w 4324233"/>
              <a:gd name="connsiteY8" fmla="*/ 606258 h 4138731"/>
              <a:gd name="connsiteX9" fmla="*/ 763583 w 4324233"/>
              <a:gd name="connsiteY9" fmla="*/ 0 h 4138731"/>
              <a:gd name="connsiteX0" fmla="*/ 763706 w 4324356"/>
              <a:gd name="connsiteY0" fmla="*/ 0 h 4138731"/>
              <a:gd name="connsiteX1" fmla="*/ 1401673 w 4324356"/>
              <a:gd name="connsiteY1" fmla="*/ 574434 h 4138731"/>
              <a:gd name="connsiteX2" fmla="*/ 3962699 w 4324356"/>
              <a:gd name="connsiteY2" fmla="*/ 1032218 h 4138731"/>
              <a:gd name="connsiteX3" fmla="*/ 4155865 w 4324356"/>
              <a:gd name="connsiteY3" fmla="*/ 3259401 h 4138731"/>
              <a:gd name="connsiteX4" fmla="*/ 3100177 w 4324356"/>
              <a:gd name="connsiteY4" fmla="*/ 4124957 h 4138731"/>
              <a:gd name="connsiteX5" fmla="*/ 904502 w 4324356"/>
              <a:gd name="connsiteY5" fmla="*/ 3744330 h 4138731"/>
              <a:gd name="connsiteX6" fmla="*/ 239560 w 4324356"/>
              <a:gd name="connsiteY6" fmla="*/ 3163758 h 4138731"/>
              <a:gd name="connsiteX7" fmla="*/ 1004 w 4324356"/>
              <a:gd name="connsiteY7" fmla="*/ 1528534 h 4138731"/>
              <a:gd name="connsiteX8" fmla="*/ 845636 w 4324356"/>
              <a:gd name="connsiteY8" fmla="*/ 606258 h 4138731"/>
              <a:gd name="connsiteX9" fmla="*/ 763706 w 4324356"/>
              <a:gd name="connsiteY9" fmla="*/ 0 h 4138731"/>
              <a:gd name="connsiteX0" fmla="*/ 763710 w 4324360"/>
              <a:gd name="connsiteY0" fmla="*/ 0 h 4138731"/>
              <a:gd name="connsiteX1" fmla="*/ 1401677 w 4324360"/>
              <a:gd name="connsiteY1" fmla="*/ 574434 h 4138731"/>
              <a:gd name="connsiteX2" fmla="*/ 3962703 w 4324360"/>
              <a:gd name="connsiteY2" fmla="*/ 1032218 h 4138731"/>
              <a:gd name="connsiteX3" fmla="*/ 4155869 w 4324360"/>
              <a:gd name="connsiteY3" fmla="*/ 3259401 h 4138731"/>
              <a:gd name="connsiteX4" fmla="*/ 3100181 w 4324360"/>
              <a:gd name="connsiteY4" fmla="*/ 4124957 h 4138731"/>
              <a:gd name="connsiteX5" fmla="*/ 904506 w 4324360"/>
              <a:gd name="connsiteY5" fmla="*/ 3744330 h 4138731"/>
              <a:gd name="connsiteX6" fmla="*/ 239564 w 4324360"/>
              <a:gd name="connsiteY6" fmla="*/ 3163758 h 4138731"/>
              <a:gd name="connsiteX7" fmla="*/ 1008 w 4324360"/>
              <a:gd name="connsiteY7" fmla="*/ 1528534 h 4138731"/>
              <a:gd name="connsiteX8" fmla="*/ 845640 w 4324360"/>
              <a:gd name="connsiteY8" fmla="*/ 606258 h 4138731"/>
              <a:gd name="connsiteX9" fmla="*/ 763710 w 4324360"/>
              <a:gd name="connsiteY9" fmla="*/ 0 h 4138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24360" h="4138731">
                <a:moveTo>
                  <a:pt x="763710" y="0"/>
                </a:moveTo>
                <a:cubicBezTo>
                  <a:pt x="835632" y="58905"/>
                  <a:pt x="1258100" y="357725"/>
                  <a:pt x="1401677" y="574434"/>
                </a:cubicBezTo>
                <a:cubicBezTo>
                  <a:pt x="1557398" y="585526"/>
                  <a:pt x="3503671" y="584724"/>
                  <a:pt x="3962703" y="1032218"/>
                </a:cubicBezTo>
                <a:cubicBezTo>
                  <a:pt x="4421735" y="1479712"/>
                  <a:pt x="4393755" y="2068459"/>
                  <a:pt x="4155869" y="3259401"/>
                </a:cubicBezTo>
                <a:cubicBezTo>
                  <a:pt x="4006903" y="3825365"/>
                  <a:pt x="3642075" y="4044135"/>
                  <a:pt x="3100181" y="4124957"/>
                </a:cubicBezTo>
                <a:cubicBezTo>
                  <a:pt x="2558287" y="4205779"/>
                  <a:pt x="1639845" y="3911670"/>
                  <a:pt x="904506" y="3744330"/>
                </a:cubicBezTo>
                <a:cubicBezTo>
                  <a:pt x="600271" y="3642054"/>
                  <a:pt x="464613" y="3557214"/>
                  <a:pt x="239564" y="3163758"/>
                </a:cubicBezTo>
                <a:cubicBezTo>
                  <a:pt x="75461" y="2876879"/>
                  <a:pt x="40807" y="2193725"/>
                  <a:pt x="1008" y="1528534"/>
                </a:cubicBezTo>
                <a:cubicBezTo>
                  <a:pt x="-24451" y="805482"/>
                  <a:pt x="437089" y="647961"/>
                  <a:pt x="845640" y="606258"/>
                </a:cubicBezTo>
                <a:cubicBezTo>
                  <a:pt x="845640" y="606258"/>
                  <a:pt x="854014" y="343114"/>
                  <a:pt x="76371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6EE70D70-D506-F249-8FEA-94CE50EC9A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05080" y="608726"/>
            <a:ext cx="4041968" cy="1256326"/>
          </a:xfrm>
        </p:spPr>
        <p:txBody>
          <a:bodyPr>
            <a:noAutofit/>
          </a:bodyPr>
          <a:lstStyle/>
          <a:p>
            <a:pPr algn="ctr"/>
            <a:endParaRPr lang="sl-SI" b="0" dirty="0">
              <a:solidFill>
                <a:schemeClr val="accent6">
                  <a:lumMod val="75000"/>
                </a:schemeClr>
              </a:solidFill>
              <a:latin typeface="Modern Love Caps" panose="04070805081001020A01" pitchFamily="82" charset="0"/>
            </a:endParaRPr>
          </a:p>
          <a:p>
            <a:pPr algn="ctr"/>
            <a:r>
              <a:rPr lang="sl-SI" sz="4000" b="0" dirty="0">
                <a:solidFill>
                  <a:schemeClr val="accent6">
                    <a:lumMod val="75000"/>
                  </a:schemeClr>
                </a:solidFill>
                <a:latin typeface="Mistral" panose="03090702030407020403" pitchFamily="66" charset="0"/>
              </a:rPr>
              <a:t>IN</a:t>
            </a:r>
            <a:r>
              <a:rPr lang="sl-SI" sz="4000" dirty="0">
                <a:solidFill>
                  <a:schemeClr val="accent6">
                    <a:lumMod val="75000"/>
                  </a:schemeClr>
                </a:solidFill>
                <a:latin typeface="Mistral" panose="03090702030407020403" pitchFamily="66" charset="0"/>
              </a:rPr>
              <a:t> </a:t>
            </a:r>
            <a:r>
              <a:rPr lang="sl-SI" sz="4000" dirty="0">
                <a:solidFill>
                  <a:schemeClr val="accent1">
                    <a:lumMod val="75000"/>
                  </a:schemeClr>
                </a:solidFill>
                <a:latin typeface="Mistral" panose="03090702030407020403" pitchFamily="66" charset="0"/>
              </a:rPr>
              <a:t>DAN ODPRTIH</a:t>
            </a:r>
          </a:p>
          <a:p>
            <a:pPr algn="ctr"/>
            <a:r>
              <a:rPr lang="sl-SI" sz="4000" dirty="0">
                <a:solidFill>
                  <a:schemeClr val="accent1">
                    <a:lumMod val="75000"/>
                  </a:schemeClr>
                </a:solidFill>
                <a:latin typeface="Mistral" panose="03090702030407020403" pitchFamily="66" charset="0"/>
              </a:rPr>
              <a:t>VRAT VRTCA. </a:t>
            </a:r>
          </a:p>
          <a:p>
            <a:pPr algn="ctr"/>
            <a:r>
              <a:rPr lang="sl-SI" sz="2400" b="0" dirty="0">
                <a:latin typeface="Modern Love Caps" panose="04070805081001020A01" pitchFamily="82" charset="0"/>
              </a:rPr>
              <a:t>  </a:t>
            </a:r>
            <a:endParaRPr lang="en-SI" sz="2000" b="0" dirty="0">
              <a:latin typeface="Modern Love Caps" panose="04070805081001020A01" pitchFamily="82" charset="0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3FCBF8AE-1318-4240-B3C3-A276ADFA57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04884" flipH="1">
            <a:off x="5612130" y="-2961"/>
            <a:ext cx="3856838" cy="2114365"/>
          </a:xfrm>
          <a:custGeom>
            <a:avLst/>
            <a:gdLst>
              <a:gd name="connsiteX0" fmla="*/ 986774 w 5065355"/>
              <a:gd name="connsiteY0" fmla="*/ 0 h 3864077"/>
              <a:gd name="connsiteX1" fmla="*/ 1598492 w 5065355"/>
              <a:gd name="connsiteY1" fmla="*/ 571743 h 3864077"/>
              <a:gd name="connsiteX2" fmla="*/ 4623587 w 5065355"/>
              <a:gd name="connsiteY2" fmla="*/ 815032 h 3864077"/>
              <a:gd name="connsiteX3" fmla="*/ 5045794 w 5065355"/>
              <a:gd name="connsiteY3" fmla="*/ 2583837 h 3864077"/>
              <a:gd name="connsiteX4" fmla="*/ 5065097 w 5065355"/>
              <a:gd name="connsiteY4" fmla="*/ 3007422 h 3864077"/>
              <a:gd name="connsiteX5" fmla="*/ 5064540 w 5065355"/>
              <a:gd name="connsiteY5" fmla="*/ 3083457 h 3864077"/>
              <a:gd name="connsiteX6" fmla="*/ 5065355 w 5065355"/>
              <a:gd name="connsiteY6" fmla="*/ 3093208 h 3864077"/>
              <a:gd name="connsiteX7" fmla="*/ 5059336 w 5065355"/>
              <a:gd name="connsiteY7" fmla="*/ 3165214 h 3864077"/>
              <a:gd name="connsiteX8" fmla="*/ 5058896 w 5065355"/>
              <a:gd name="connsiteY8" fmla="*/ 3171406 h 3864077"/>
              <a:gd name="connsiteX9" fmla="*/ 5058773 w 5065355"/>
              <a:gd name="connsiteY9" fmla="*/ 3171941 h 3864077"/>
              <a:gd name="connsiteX10" fmla="*/ 5057188 w 5065355"/>
              <a:gd name="connsiteY10" fmla="*/ 3190910 h 3864077"/>
              <a:gd name="connsiteX11" fmla="*/ 5033762 w 5065355"/>
              <a:gd name="connsiteY11" fmla="*/ 3281910 h 3864077"/>
              <a:gd name="connsiteX12" fmla="*/ 5033487 w 5065355"/>
              <a:gd name="connsiteY12" fmla="*/ 3282522 h 3864077"/>
              <a:gd name="connsiteX13" fmla="*/ 5027369 w 5065355"/>
              <a:gd name="connsiteY13" fmla="*/ 3309275 h 3864077"/>
              <a:gd name="connsiteX14" fmla="*/ 4908386 w 5065355"/>
              <a:gd name="connsiteY14" fmla="*/ 3476562 h 3864077"/>
              <a:gd name="connsiteX15" fmla="*/ 4902444 w 5065355"/>
              <a:gd name="connsiteY15" fmla="*/ 3480940 h 3864077"/>
              <a:gd name="connsiteX16" fmla="*/ 4888108 w 5065355"/>
              <a:gd name="connsiteY16" fmla="*/ 3495204 h 3864077"/>
              <a:gd name="connsiteX17" fmla="*/ 4819819 w 5065355"/>
              <a:gd name="connsiteY17" fmla="*/ 3539901 h 3864077"/>
              <a:gd name="connsiteX18" fmla="*/ 4806748 w 5065355"/>
              <a:gd name="connsiteY18" fmla="*/ 3544794 h 3864077"/>
              <a:gd name="connsiteX19" fmla="*/ 4765129 w 5065355"/>
              <a:gd name="connsiteY19" fmla="*/ 3568040 h 3864077"/>
              <a:gd name="connsiteX20" fmla="*/ 4426673 w 5065355"/>
              <a:gd name="connsiteY20" fmla="*/ 3685984 h 3864077"/>
              <a:gd name="connsiteX21" fmla="*/ 534075 w 5065355"/>
              <a:gd name="connsiteY21" fmla="*/ 3761757 h 3864077"/>
              <a:gd name="connsiteX22" fmla="*/ 451805 w 5065355"/>
              <a:gd name="connsiteY22" fmla="*/ 3738960 h 3864077"/>
              <a:gd name="connsiteX23" fmla="*/ 417467 w 5065355"/>
              <a:gd name="connsiteY23" fmla="*/ 3743134 h 3864077"/>
              <a:gd name="connsiteX24" fmla="*/ 47039 w 5065355"/>
              <a:gd name="connsiteY24" fmla="*/ 3447046 h 3864077"/>
              <a:gd name="connsiteX25" fmla="*/ 38763 w 5065355"/>
              <a:gd name="connsiteY25" fmla="*/ 3414896 h 3864077"/>
              <a:gd name="connsiteX26" fmla="*/ 28376 w 5065355"/>
              <a:gd name="connsiteY26" fmla="*/ 3388641 h 3864077"/>
              <a:gd name="connsiteX27" fmla="*/ 14642 w 5065355"/>
              <a:gd name="connsiteY27" fmla="*/ 2681940 h 3864077"/>
              <a:gd name="connsiteX28" fmla="*/ 141525 w 5065355"/>
              <a:gd name="connsiteY28" fmla="*/ 1290513 h 3864077"/>
              <a:gd name="connsiteX29" fmla="*/ 968842 w 5065355"/>
              <a:gd name="connsiteY29" fmla="*/ 590018 h 3864077"/>
              <a:gd name="connsiteX30" fmla="*/ 986774 w 5065355"/>
              <a:gd name="connsiteY30" fmla="*/ 0 h 3864077"/>
              <a:gd name="connsiteX0" fmla="*/ 986774 w 5065355"/>
              <a:gd name="connsiteY0" fmla="*/ 0 h 3852421"/>
              <a:gd name="connsiteX1" fmla="*/ 1598492 w 5065355"/>
              <a:gd name="connsiteY1" fmla="*/ 571743 h 3852421"/>
              <a:gd name="connsiteX2" fmla="*/ 4623587 w 5065355"/>
              <a:gd name="connsiteY2" fmla="*/ 815032 h 3852421"/>
              <a:gd name="connsiteX3" fmla="*/ 5045794 w 5065355"/>
              <a:gd name="connsiteY3" fmla="*/ 2583837 h 3852421"/>
              <a:gd name="connsiteX4" fmla="*/ 5065097 w 5065355"/>
              <a:gd name="connsiteY4" fmla="*/ 3007422 h 3852421"/>
              <a:gd name="connsiteX5" fmla="*/ 5064540 w 5065355"/>
              <a:gd name="connsiteY5" fmla="*/ 3083457 h 3852421"/>
              <a:gd name="connsiteX6" fmla="*/ 5065355 w 5065355"/>
              <a:gd name="connsiteY6" fmla="*/ 3093208 h 3852421"/>
              <a:gd name="connsiteX7" fmla="*/ 5059336 w 5065355"/>
              <a:gd name="connsiteY7" fmla="*/ 3165214 h 3852421"/>
              <a:gd name="connsiteX8" fmla="*/ 5058896 w 5065355"/>
              <a:gd name="connsiteY8" fmla="*/ 3171406 h 3852421"/>
              <a:gd name="connsiteX9" fmla="*/ 5058773 w 5065355"/>
              <a:gd name="connsiteY9" fmla="*/ 3171941 h 3852421"/>
              <a:gd name="connsiteX10" fmla="*/ 5057188 w 5065355"/>
              <a:gd name="connsiteY10" fmla="*/ 3190910 h 3852421"/>
              <a:gd name="connsiteX11" fmla="*/ 5033762 w 5065355"/>
              <a:gd name="connsiteY11" fmla="*/ 3281910 h 3852421"/>
              <a:gd name="connsiteX12" fmla="*/ 5033487 w 5065355"/>
              <a:gd name="connsiteY12" fmla="*/ 3282522 h 3852421"/>
              <a:gd name="connsiteX13" fmla="*/ 5027369 w 5065355"/>
              <a:gd name="connsiteY13" fmla="*/ 3309275 h 3852421"/>
              <a:gd name="connsiteX14" fmla="*/ 4908386 w 5065355"/>
              <a:gd name="connsiteY14" fmla="*/ 3476562 h 3852421"/>
              <a:gd name="connsiteX15" fmla="*/ 4902444 w 5065355"/>
              <a:gd name="connsiteY15" fmla="*/ 3480940 h 3852421"/>
              <a:gd name="connsiteX16" fmla="*/ 4888108 w 5065355"/>
              <a:gd name="connsiteY16" fmla="*/ 3495204 h 3852421"/>
              <a:gd name="connsiteX17" fmla="*/ 4819819 w 5065355"/>
              <a:gd name="connsiteY17" fmla="*/ 3539901 h 3852421"/>
              <a:gd name="connsiteX18" fmla="*/ 4806748 w 5065355"/>
              <a:gd name="connsiteY18" fmla="*/ 3544794 h 3852421"/>
              <a:gd name="connsiteX19" fmla="*/ 4765129 w 5065355"/>
              <a:gd name="connsiteY19" fmla="*/ 3568040 h 3852421"/>
              <a:gd name="connsiteX20" fmla="*/ 4426673 w 5065355"/>
              <a:gd name="connsiteY20" fmla="*/ 3685984 h 3852421"/>
              <a:gd name="connsiteX21" fmla="*/ 904564 w 5065355"/>
              <a:gd name="connsiteY21" fmla="*/ 3793288 h 3852421"/>
              <a:gd name="connsiteX22" fmla="*/ 451805 w 5065355"/>
              <a:gd name="connsiteY22" fmla="*/ 3738960 h 3852421"/>
              <a:gd name="connsiteX23" fmla="*/ 417467 w 5065355"/>
              <a:gd name="connsiteY23" fmla="*/ 3743134 h 3852421"/>
              <a:gd name="connsiteX24" fmla="*/ 47039 w 5065355"/>
              <a:gd name="connsiteY24" fmla="*/ 3447046 h 3852421"/>
              <a:gd name="connsiteX25" fmla="*/ 38763 w 5065355"/>
              <a:gd name="connsiteY25" fmla="*/ 3414896 h 3852421"/>
              <a:gd name="connsiteX26" fmla="*/ 28376 w 5065355"/>
              <a:gd name="connsiteY26" fmla="*/ 3388641 h 3852421"/>
              <a:gd name="connsiteX27" fmla="*/ 14642 w 5065355"/>
              <a:gd name="connsiteY27" fmla="*/ 2681940 h 3852421"/>
              <a:gd name="connsiteX28" fmla="*/ 141525 w 5065355"/>
              <a:gd name="connsiteY28" fmla="*/ 1290513 h 3852421"/>
              <a:gd name="connsiteX29" fmla="*/ 968842 w 5065355"/>
              <a:gd name="connsiteY29" fmla="*/ 590018 h 3852421"/>
              <a:gd name="connsiteX30" fmla="*/ 986774 w 5065355"/>
              <a:gd name="connsiteY30" fmla="*/ 0 h 3852421"/>
              <a:gd name="connsiteX0" fmla="*/ 986774 w 5065355"/>
              <a:gd name="connsiteY0" fmla="*/ 0 h 3899315"/>
              <a:gd name="connsiteX1" fmla="*/ 1598492 w 5065355"/>
              <a:gd name="connsiteY1" fmla="*/ 571743 h 3899315"/>
              <a:gd name="connsiteX2" fmla="*/ 4623587 w 5065355"/>
              <a:gd name="connsiteY2" fmla="*/ 815032 h 3899315"/>
              <a:gd name="connsiteX3" fmla="*/ 5045794 w 5065355"/>
              <a:gd name="connsiteY3" fmla="*/ 2583837 h 3899315"/>
              <a:gd name="connsiteX4" fmla="*/ 5065097 w 5065355"/>
              <a:gd name="connsiteY4" fmla="*/ 3007422 h 3899315"/>
              <a:gd name="connsiteX5" fmla="*/ 5064540 w 5065355"/>
              <a:gd name="connsiteY5" fmla="*/ 3083457 h 3899315"/>
              <a:gd name="connsiteX6" fmla="*/ 5065355 w 5065355"/>
              <a:gd name="connsiteY6" fmla="*/ 3093208 h 3899315"/>
              <a:gd name="connsiteX7" fmla="*/ 5059336 w 5065355"/>
              <a:gd name="connsiteY7" fmla="*/ 3165214 h 3899315"/>
              <a:gd name="connsiteX8" fmla="*/ 5058896 w 5065355"/>
              <a:gd name="connsiteY8" fmla="*/ 3171406 h 3899315"/>
              <a:gd name="connsiteX9" fmla="*/ 5058773 w 5065355"/>
              <a:gd name="connsiteY9" fmla="*/ 3171941 h 3899315"/>
              <a:gd name="connsiteX10" fmla="*/ 5057188 w 5065355"/>
              <a:gd name="connsiteY10" fmla="*/ 3190910 h 3899315"/>
              <a:gd name="connsiteX11" fmla="*/ 5033762 w 5065355"/>
              <a:gd name="connsiteY11" fmla="*/ 3281910 h 3899315"/>
              <a:gd name="connsiteX12" fmla="*/ 5033487 w 5065355"/>
              <a:gd name="connsiteY12" fmla="*/ 3282522 h 3899315"/>
              <a:gd name="connsiteX13" fmla="*/ 5027369 w 5065355"/>
              <a:gd name="connsiteY13" fmla="*/ 3309275 h 3899315"/>
              <a:gd name="connsiteX14" fmla="*/ 4908386 w 5065355"/>
              <a:gd name="connsiteY14" fmla="*/ 3476562 h 3899315"/>
              <a:gd name="connsiteX15" fmla="*/ 4902444 w 5065355"/>
              <a:gd name="connsiteY15" fmla="*/ 3480940 h 3899315"/>
              <a:gd name="connsiteX16" fmla="*/ 4888108 w 5065355"/>
              <a:gd name="connsiteY16" fmla="*/ 3495204 h 3899315"/>
              <a:gd name="connsiteX17" fmla="*/ 4819819 w 5065355"/>
              <a:gd name="connsiteY17" fmla="*/ 3539901 h 3899315"/>
              <a:gd name="connsiteX18" fmla="*/ 4806748 w 5065355"/>
              <a:gd name="connsiteY18" fmla="*/ 3544794 h 3899315"/>
              <a:gd name="connsiteX19" fmla="*/ 4765129 w 5065355"/>
              <a:gd name="connsiteY19" fmla="*/ 3568040 h 3899315"/>
              <a:gd name="connsiteX20" fmla="*/ 4229604 w 5065355"/>
              <a:gd name="connsiteY20" fmla="*/ 3851522 h 3899315"/>
              <a:gd name="connsiteX21" fmla="*/ 904564 w 5065355"/>
              <a:gd name="connsiteY21" fmla="*/ 3793288 h 3899315"/>
              <a:gd name="connsiteX22" fmla="*/ 451805 w 5065355"/>
              <a:gd name="connsiteY22" fmla="*/ 3738960 h 3899315"/>
              <a:gd name="connsiteX23" fmla="*/ 417467 w 5065355"/>
              <a:gd name="connsiteY23" fmla="*/ 3743134 h 3899315"/>
              <a:gd name="connsiteX24" fmla="*/ 47039 w 5065355"/>
              <a:gd name="connsiteY24" fmla="*/ 3447046 h 3899315"/>
              <a:gd name="connsiteX25" fmla="*/ 38763 w 5065355"/>
              <a:gd name="connsiteY25" fmla="*/ 3414896 h 3899315"/>
              <a:gd name="connsiteX26" fmla="*/ 28376 w 5065355"/>
              <a:gd name="connsiteY26" fmla="*/ 3388641 h 3899315"/>
              <a:gd name="connsiteX27" fmla="*/ 14642 w 5065355"/>
              <a:gd name="connsiteY27" fmla="*/ 2681940 h 3899315"/>
              <a:gd name="connsiteX28" fmla="*/ 141525 w 5065355"/>
              <a:gd name="connsiteY28" fmla="*/ 1290513 h 3899315"/>
              <a:gd name="connsiteX29" fmla="*/ 968842 w 5065355"/>
              <a:gd name="connsiteY29" fmla="*/ 590018 h 3899315"/>
              <a:gd name="connsiteX30" fmla="*/ 986774 w 5065355"/>
              <a:gd name="connsiteY30" fmla="*/ 0 h 3899315"/>
              <a:gd name="connsiteX0" fmla="*/ 986774 w 5065355"/>
              <a:gd name="connsiteY0" fmla="*/ 0 h 3899315"/>
              <a:gd name="connsiteX1" fmla="*/ 1598492 w 5065355"/>
              <a:gd name="connsiteY1" fmla="*/ 571743 h 3899315"/>
              <a:gd name="connsiteX2" fmla="*/ 4623587 w 5065355"/>
              <a:gd name="connsiteY2" fmla="*/ 815032 h 3899315"/>
              <a:gd name="connsiteX3" fmla="*/ 5045794 w 5065355"/>
              <a:gd name="connsiteY3" fmla="*/ 2583837 h 3899315"/>
              <a:gd name="connsiteX4" fmla="*/ 5065097 w 5065355"/>
              <a:gd name="connsiteY4" fmla="*/ 3007422 h 3899315"/>
              <a:gd name="connsiteX5" fmla="*/ 5064540 w 5065355"/>
              <a:gd name="connsiteY5" fmla="*/ 3083457 h 3899315"/>
              <a:gd name="connsiteX6" fmla="*/ 5065355 w 5065355"/>
              <a:gd name="connsiteY6" fmla="*/ 3093208 h 3899315"/>
              <a:gd name="connsiteX7" fmla="*/ 5059336 w 5065355"/>
              <a:gd name="connsiteY7" fmla="*/ 3165214 h 3899315"/>
              <a:gd name="connsiteX8" fmla="*/ 5058896 w 5065355"/>
              <a:gd name="connsiteY8" fmla="*/ 3171406 h 3899315"/>
              <a:gd name="connsiteX9" fmla="*/ 5058773 w 5065355"/>
              <a:gd name="connsiteY9" fmla="*/ 3171941 h 3899315"/>
              <a:gd name="connsiteX10" fmla="*/ 5057188 w 5065355"/>
              <a:gd name="connsiteY10" fmla="*/ 3190910 h 3899315"/>
              <a:gd name="connsiteX11" fmla="*/ 5033762 w 5065355"/>
              <a:gd name="connsiteY11" fmla="*/ 3281910 h 3899315"/>
              <a:gd name="connsiteX12" fmla="*/ 5033487 w 5065355"/>
              <a:gd name="connsiteY12" fmla="*/ 3282522 h 3899315"/>
              <a:gd name="connsiteX13" fmla="*/ 5027369 w 5065355"/>
              <a:gd name="connsiteY13" fmla="*/ 3309275 h 3899315"/>
              <a:gd name="connsiteX14" fmla="*/ 4908386 w 5065355"/>
              <a:gd name="connsiteY14" fmla="*/ 3476562 h 3899315"/>
              <a:gd name="connsiteX15" fmla="*/ 4902444 w 5065355"/>
              <a:gd name="connsiteY15" fmla="*/ 3480940 h 3899315"/>
              <a:gd name="connsiteX16" fmla="*/ 4888108 w 5065355"/>
              <a:gd name="connsiteY16" fmla="*/ 3495204 h 3899315"/>
              <a:gd name="connsiteX17" fmla="*/ 4819819 w 5065355"/>
              <a:gd name="connsiteY17" fmla="*/ 3539901 h 3899315"/>
              <a:gd name="connsiteX18" fmla="*/ 4806748 w 5065355"/>
              <a:gd name="connsiteY18" fmla="*/ 3544794 h 3899315"/>
              <a:gd name="connsiteX19" fmla="*/ 4765129 w 5065355"/>
              <a:gd name="connsiteY19" fmla="*/ 3568040 h 3899315"/>
              <a:gd name="connsiteX20" fmla="*/ 4229604 w 5065355"/>
              <a:gd name="connsiteY20" fmla="*/ 3851522 h 3899315"/>
              <a:gd name="connsiteX21" fmla="*/ 904564 w 5065355"/>
              <a:gd name="connsiteY21" fmla="*/ 3793288 h 3899315"/>
              <a:gd name="connsiteX22" fmla="*/ 451805 w 5065355"/>
              <a:gd name="connsiteY22" fmla="*/ 3738960 h 3899315"/>
              <a:gd name="connsiteX23" fmla="*/ 417467 w 5065355"/>
              <a:gd name="connsiteY23" fmla="*/ 3743134 h 3899315"/>
              <a:gd name="connsiteX24" fmla="*/ 47039 w 5065355"/>
              <a:gd name="connsiteY24" fmla="*/ 3447046 h 3899315"/>
              <a:gd name="connsiteX25" fmla="*/ 38763 w 5065355"/>
              <a:gd name="connsiteY25" fmla="*/ 3414896 h 3899315"/>
              <a:gd name="connsiteX26" fmla="*/ 28376 w 5065355"/>
              <a:gd name="connsiteY26" fmla="*/ 3388641 h 3899315"/>
              <a:gd name="connsiteX27" fmla="*/ 14642 w 5065355"/>
              <a:gd name="connsiteY27" fmla="*/ 2681940 h 3899315"/>
              <a:gd name="connsiteX28" fmla="*/ 141525 w 5065355"/>
              <a:gd name="connsiteY28" fmla="*/ 1290513 h 3899315"/>
              <a:gd name="connsiteX29" fmla="*/ 968842 w 5065355"/>
              <a:gd name="connsiteY29" fmla="*/ 590018 h 3899315"/>
              <a:gd name="connsiteX30" fmla="*/ 986774 w 5065355"/>
              <a:gd name="connsiteY30" fmla="*/ 0 h 3899315"/>
              <a:gd name="connsiteX0" fmla="*/ 986774 w 5065355"/>
              <a:gd name="connsiteY0" fmla="*/ 0 h 3899315"/>
              <a:gd name="connsiteX1" fmla="*/ 1598492 w 5065355"/>
              <a:gd name="connsiteY1" fmla="*/ 571743 h 3899315"/>
              <a:gd name="connsiteX2" fmla="*/ 4623587 w 5065355"/>
              <a:gd name="connsiteY2" fmla="*/ 815032 h 3899315"/>
              <a:gd name="connsiteX3" fmla="*/ 5045794 w 5065355"/>
              <a:gd name="connsiteY3" fmla="*/ 2583837 h 3899315"/>
              <a:gd name="connsiteX4" fmla="*/ 5065097 w 5065355"/>
              <a:gd name="connsiteY4" fmla="*/ 3007422 h 3899315"/>
              <a:gd name="connsiteX5" fmla="*/ 5064540 w 5065355"/>
              <a:gd name="connsiteY5" fmla="*/ 3083457 h 3899315"/>
              <a:gd name="connsiteX6" fmla="*/ 5065355 w 5065355"/>
              <a:gd name="connsiteY6" fmla="*/ 3093208 h 3899315"/>
              <a:gd name="connsiteX7" fmla="*/ 5059336 w 5065355"/>
              <a:gd name="connsiteY7" fmla="*/ 3165214 h 3899315"/>
              <a:gd name="connsiteX8" fmla="*/ 5058896 w 5065355"/>
              <a:gd name="connsiteY8" fmla="*/ 3171406 h 3899315"/>
              <a:gd name="connsiteX9" fmla="*/ 5058773 w 5065355"/>
              <a:gd name="connsiteY9" fmla="*/ 3171941 h 3899315"/>
              <a:gd name="connsiteX10" fmla="*/ 5057188 w 5065355"/>
              <a:gd name="connsiteY10" fmla="*/ 3190910 h 3899315"/>
              <a:gd name="connsiteX11" fmla="*/ 5033762 w 5065355"/>
              <a:gd name="connsiteY11" fmla="*/ 3281910 h 3899315"/>
              <a:gd name="connsiteX12" fmla="*/ 5033487 w 5065355"/>
              <a:gd name="connsiteY12" fmla="*/ 3282522 h 3899315"/>
              <a:gd name="connsiteX13" fmla="*/ 5027369 w 5065355"/>
              <a:gd name="connsiteY13" fmla="*/ 3309275 h 3899315"/>
              <a:gd name="connsiteX14" fmla="*/ 4908386 w 5065355"/>
              <a:gd name="connsiteY14" fmla="*/ 3476562 h 3899315"/>
              <a:gd name="connsiteX15" fmla="*/ 4902444 w 5065355"/>
              <a:gd name="connsiteY15" fmla="*/ 3480940 h 3899315"/>
              <a:gd name="connsiteX16" fmla="*/ 4888108 w 5065355"/>
              <a:gd name="connsiteY16" fmla="*/ 3495204 h 3899315"/>
              <a:gd name="connsiteX17" fmla="*/ 4819819 w 5065355"/>
              <a:gd name="connsiteY17" fmla="*/ 3539901 h 3899315"/>
              <a:gd name="connsiteX18" fmla="*/ 4806748 w 5065355"/>
              <a:gd name="connsiteY18" fmla="*/ 3544794 h 3899315"/>
              <a:gd name="connsiteX19" fmla="*/ 4229604 w 5065355"/>
              <a:gd name="connsiteY19" fmla="*/ 3851522 h 3899315"/>
              <a:gd name="connsiteX20" fmla="*/ 904564 w 5065355"/>
              <a:gd name="connsiteY20" fmla="*/ 3793288 h 3899315"/>
              <a:gd name="connsiteX21" fmla="*/ 451805 w 5065355"/>
              <a:gd name="connsiteY21" fmla="*/ 3738960 h 3899315"/>
              <a:gd name="connsiteX22" fmla="*/ 417467 w 5065355"/>
              <a:gd name="connsiteY22" fmla="*/ 3743134 h 3899315"/>
              <a:gd name="connsiteX23" fmla="*/ 47039 w 5065355"/>
              <a:gd name="connsiteY23" fmla="*/ 3447046 h 3899315"/>
              <a:gd name="connsiteX24" fmla="*/ 38763 w 5065355"/>
              <a:gd name="connsiteY24" fmla="*/ 3414896 h 3899315"/>
              <a:gd name="connsiteX25" fmla="*/ 28376 w 5065355"/>
              <a:gd name="connsiteY25" fmla="*/ 3388641 h 3899315"/>
              <a:gd name="connsiteX26" fmla="*/ 14642 w 5065355"/>
              <a:gd name="connsiteY26" fmla="*/ 2681940 h 3899315"/>
              <a:gd name="connsiteX27" fmla="*/ 141525 w 5065355"/>
              <a:gd name="connsiteY27" fmla="*/ 1290513 h 3899315"/>
              <a:gd name="connsiteX28" fmla="*/ 968842 w 5065355"/>
              <a:gd name="connsiteY28" fmla="*/ 590018 h 3899315"/>
              <a:gd name="connsiteX29" fmla="*/ 986774 w 5065355"/>
              <a:gd name="connsiteY29" fmla="*/ 0 h 3899315"/>
              <a:gd name="connsiteX0" fmla="*/ 986774 w 5065355"/>
              <a:gd name="connsiteY0" fmla="*/ 0 h 3885853"/>
              <a:gd name="connsiteX1" fmla="*/ 1598492 w 5065355"/>
              <a:gd name="connsiteY1" fmla="*/ 571743 h 3885853"/>
              <a:gd name="connsiteX2" fmla="*/ 4623587 w 5065355"/>
              <a:gd name="connsiteY2" fmla="*/ 815032 h 3885853"/>
              <a:gd name="connsiteX3" fmla="*/ 5045794 w 5065355"/>
              <a:gd name="connsiteY3" fmla="*/ 2583837 h 3885853"/>
              <a:gd name="connsiteX4" fmla="*/ 5065097 w 5065355"/>
              <a:gd name="connsiteY4" fmla="*/ 3007422 h 3885853"/>
              <a:gd name="connsiteX5" fmla="*/ 5064540 w 5065355"/>
              <a:gd name="connsiteY5" fmla="*/ 3083457 h 3885853"/>
              <a:gd name="connsiteX6" fmla="*/ 5065355 w 5065355"/>
              <a:gd name="connsiteY6" fmla="*/ 3093208 h 3885853"/>
              <a:gd name="connsiteX7" fmla="*/ 5059336 w 5065355"/>
              <a:gd name="connsiteY7" fmla="*/ 3165214 h 3885853"/>
              <a:gd name="connsiteX8" fmla="*/ 5058896 w 5065355"/>
              <a:gd name="connsiteY8" fmla="*/ 3171406 h 3885853"/>
              <a:gd name="connsiteX9" fmla="*/ 5058773 w 5065355"/>
              <a:gd name="connsiteY9" fmla="*/ 3171941 h 3885853"/>
              <a:gd name="connsiteX10" fmla="*/ 5057188 w 5065355"/>
              <a:gd name="connsiteY10" fmla="*/ 3190910 h 3885853"/>
              <a:gd name="connsiteX11" fmla="*/ 5033762 w 5065355"/>
              <a:gd name="connsiteY11" fmla="*/ 3281910 h 3885853"/>
              <a:gd name="connsiteX12" fmla="*/ 5033487 w 5065355"/>
              <a:gd name="connsiteY12" fmla="*/ 3282522 h 3885853"/>
              <a:gd name="connsiteX13" fmla="*/ 5027369 w 5065355"/>
              <a:gd name="connsiteY13" fmla="*/ 3309275 h 3885853"/>
              <a:gd name="connsiteX14" fmla="*/ 4908386 w 5065355"/>
              <a:gd name="connsiteY14" fmla="*/ 3476562 h 3885853"/>
              <a:gd name="connsiteX15" fmla="*/ 4902444 w 5065355"/>
              <a:gd name="connsiteY15" fmla="*/ 3480940 h 3885853"/>
              <a:gd name="connsiteX16" fmla="*/ 4888108 w 5065355"/>
              <a:gd name="connsiteY16" fmla="*/ 3495204 h 3885853"/>
              <a:gd name="connsiteX17" fmla="*/ 4819819 w 5065355"/>
              <a:gd name="connsiteY17" fmla="*/ 3539901 h 3885853"/>
              <a:gd name="connsiteX18" fmla="*/ 4735804 w 5065355"/>
              <a:gd name="connsiteY18" fmla="*/ 3804925 h 3885853"/>
              <a:gd name="connsiteX19" fmla="*/ 4229604 w 5065355"/>
              <a:gd name="connsiteY19" fmla="*/ 3851522 h 3885853"/>
              <a:gd name="connsiteX20" fmla="*/ 904564 w 5065355"/>
              <a:gd name="connsiteY20" fmla="*/ 3793288 h 3885853"/>
              <a:gd name="connsiteX21" fmla="*/ 451805 w 5065355"/>
              <a:gd name="connsiteY21" fmla="*/ 3738960 h 3885853"/>
              <a:gd name="connsiteX22" fmla="*/ 417467 w 5065355"/>
              <a:gd name="connsiteY22" fmla="*/ 3743134 h 3885853"/>
              <a:gd name="connsiteX23" fmla="*/ 47039 w 5065355"/>
              <a:gd name="connsiteY23" fmla="*/ 3447046 h 3885853"/>
              <a:gd name="connsiteX24" fmla="*/ 38763 w 5065355"/>
              <a:gd name="connsiteY24" fmla="*/ 3414896 h 3885853"/>
              <a:gd name="connsiteX25" fmla="*/ 28376 w 5065355"/>
              <a:gd name="connsiteY25" fmla="*/ 3388641 h 3885853"/>
              <a:gd name="connsiteX26" fmla="*/ 14642 w 5065355"/>
              <a:gd name="connsiteY26" fmla="*/ 2681940 h 3885853"/>
              <a:gd name="connsiteX27" fmla="*/ 141525 w 5065355"/>
              <a:gd name="connsiteY27" fmla="*/ 1290513 h 3885853"/>
              <a:gd name="connsiteX28" fmla="*/ 968842 w 5065355"/>
              <a:gd name="connsiteY28" fmla="*/ 590018 h 3885853"/>
              <a:gd name="connsiteX29" fmla="*/ 986774 w 5065355"/>
              <a:gd name="connsiteY29" fmla="*/ 0 h 3885853"/>
              <a:gd name="connsiteX0" fmla="*/ 986774 w 5065355"/>
              <a:gd name="connsiteY0" fmla="*/ 0 h 3885853"/>
              <a:gd name="connsiteX1" fmla="*/ 1598492 w 5065355"/>
              <a:gd name="connsiteY1" fmla="*/ 571743 h 3885853"/>
              <a:gd name="connsiteX2" fmla="*/ 4623587 w 5065355"/>
              <a:gd name="connsiteY2" fmla="*/ 815032 h 3885853"/>
              <a:gd name="connsiteX3" fmla="*/ 5045794 w 5065355"/>
              <a:gd name="connsiteY3" fmla="*/ 2583837 h 3885853"/>
              <a:gd name="connsiteX4" fmla="*/ 5065097 w 5065355"/>
              <a:gd name="connsiteY4" fmla="*/ 3007422 h 3885853"/>
              <a:gd name="connsiteX5" fmla="*/ 5064540 w 5065355"/>
              <a:gd name="connsiteY5" fmla="*/ 3083457 h 3885853"/>
              <a:gd name="connsiteX6" fmla="*/ 5065355 w 5065355"/>
              <a:gd name="connsiteY6" fmla="*/ 3093208 h 3885853"/>
              <a:gd name="connsiteX7" fmla="*/ 5059336 w 5065355"/>
              <a:gd name="connsiteY7" fmla="*/ 3165214 h 3885853"/>
              <a:gd name="connsiteX8" fmla="*/ 5058896 w 5065355"/>
              <a:gd name="connsiteY8" fmla="*/ 3171406 h 3885853"/>
              <a:gd name="connsiteX9" fmla="*/ 5058773 w 5065355"/>
              <a:gd name="connsiteY9" fmla="*/ 3171941 h 3885853"/>
              <a:gd name="connsiteX10" fmla="*/ 5057188 w 5065355"/>
              <a:gd name="connsiteY10" fmla="*/ 3190910 h 3885853"/>
              <a:gd name="connsiteX11" fmla="*/ 5033762 w 5065355"/>
              <a:gd name="connsiteY11" fmla="*/ 3281910 h 3885853"/>
              <a:gd name="connsiteX12" fmla="*/ 5033487 w 5065355"/>
              <a:gd name="connsiteY12" fmla="*/ 3282522 h 3885853"/>
              <a:gd name="connsiteX13" fmla="*/ 5027369 w 5065355"/>
              <a:gd name="connsiteY13" fmla="*/ 3309275 h 3885853"/>
              <a:gd name="connsiteX14" fmla="*/ 4908386 w 5065355"/>
              <a:gd name="connsiteY14" fmla="*/ 3476562 h 3885853"/>
              <a:gd name="connsiteX15" fmla="*/ 4902444 w 5065355"/>
              <a:gd name="connsiteY15" fmla="*/ 3480940 h 3885853"/>
              <a:gd name="connsiteX16" fmla="*/ 4819819 w 5065355"/>
              <a:gd name="connsiteY16" fmla="*/ 3539901 h 3885853"/>
              <a:gd name="connsiteX17" fmla="*/ 4735804 w 5065355"/>
              <a:gd name="connsiteY17" fmla="*/ 3804925 h 3885853"/>
              <a:gd name="connsiteX18" fmla="*/ 4229604 w 5065355"/>
              <a:gd name="connsiteY18" fmla="*/ 3851522 h 3885853"/>
              <a:gd name="connsiteX19" fmla="*/ 904564 w 5065355"/>
              <a:gd name="connsiteY19" fmla="*/ 3793288 h 3885853"/>
              <a:gd name="connsiteX20" fmla="*/ 451805 w 5065355"/>
              <a:gd name="connsiteY20" fmla="*/ 3738960 h 3885853"/>
              <a:gd name="connsiteX21" fmla="*/ 417467 w 5065355"/>
              <a:gd name="connsiteY21" fmla="*/ 3743134 h 3885853"/>
              <a:gd name="connsiteX22" fmla="*/ 47039 w 5065355"/>
              <a:gd name="connsiteY22" fmla="*/ 3447046 h 3885853"/>
              <a:gd name="connsiteX23" fmla="*/ 38763 w 5065355"/>
              <a:gd name="connsiteY23" fmla="*/ 3414896 h 3885853"/>
              <a:gd name="connsiteX24" fmla="*/ 28376 w 5065355"/>
              <a:gd name="connsiteY24" fmla="*/ 3388641 h 3885853"/>
              <a:gd name="connsiteX25" fmla="*/ 14642 w 5065355"/>
              <a:gd name="connsiteY25" fmla="*/ 2681940 h 3885853"/>
              <a:gd name="connsiteX26" fmla="*/ 141525 w 5065355"/>
              <a:gd name="connsiteY26" fmla="*/ 1290513 h 3885853"/>
              <a:gd name="connsiteX27" fmla="*/ 968842 w 5065355"/>
              <a:gd name="connsiteY27" fmla="*/ 590018 h 3885853"/>
              <a:gd name="connsiteX28" fmla="*/ 986774 w 5065355"/>
              <a:gd name="connsiteY28" fmla="*/ 0 h 3885853"/>
              <a:gd name="connsiteX0" fmla="*/ 986774 w 5065355"/>
              <a:gd name="connsiteY0" fmla="*/ 0 h 3885853"/>
              <a:gd name="connsiteX1" fmla="*/ 1598492 w 5065355"/>
              <a:gd name="connsiteY1" fmla="*/ 571743 h 3885853"/>
              <a:gd name="connsiteX2" fmla="*/ 4623587 w 5065355"/>
              <a:gd name="connsiteY2" fmla="*/ 815032 h 3885853"/>
              <a:gd name="connsiteX3" fmla="*/ 5045794 w 5065355"/>
              <a:gd name="connsiteY3" fmla="*/ 2583837 h 3885853"/>
              <a:gd name="connsiteX4" fmla="*/ 5065097 w 5065355"/>
              <a:gd name="connsiteY4" fmla="*/ 3007422 h 3885853"/>
              <a:gd name="connsiteX5" fmla="*/ 5064540 w 5065355"/>
              <a:gd name="connsiteY5" fmla="*/ 3083457 h 3885853"/>
              <a:gd name="connsiteX6" fmla="*/ 5065355 w 5065355"/>
              <a:gd name="connsiteY6" fmla="*/ 3093208 h 3885853"/>
              <a:gd name="connsiteX7" fmla="*/ 5059336 w 5065355"/>
              <a:gd name="connsiteY7" fmla="*/ 3165214 h 3885853"/>
              <a:gd name="connsiteX8" fmla="*/ 5058896 w 5065355"/>
              <a:gd name="connsiteY8" fmla="*/ 3171406 h 3885853"/>
              <a:gd name="connsiteX9" fmla="*/ 5058773 w 5065355"/>
              <a:gd name="connsiteY9" fmla="*/ 3171941 h 3885853"/>
              <a:gd name="connsiteX10" fmla="*/ 5057188 w 5065355"/>
              <a:gd name="connsiteY10" fmla="*/ 3190910 h 3885853"/>
              <a:gd name="connsiteX11" fmla="*/ 5033762 w 5065355"/>
              <a:gd name="connsiteY11" fmla="*/ 3281910 h 3885853"/>
              <a:gd name="connsiteX12" fmla="*/ 5033487 w 5065355"/>
              <a:gd name="connsiteY12" fmla="*/ 3282522 h 3885853"/>
              <a:gd name="connsiteX13" fmla="*/ 4908386 w 5065355"/>
              <a:gd name="connsiteY13" fmla="*/ 3476562 h 3885853"/>
              <a:gd name="connsiteX14" fmla="*/ 4902444 w 5065355"/>
              <a:gd name="connsiteY14" fmla="*/ 3480940 h 3885853"/>
              <a:gd name="connsiteX15" fmla="*/ 4819819 w 5065355"/>
              <a:gd name="connsiteY15" fmla="*/ 3539901 h 3885853"/>
              <a:gd name="connsiteX16" fmla="*/ 4735804 w 5065355"/>
              <a:gd name="connsiteY16" fmla="*/ 3804925 h 3885853"/>
              <a:gd name="connsiteX17" fmla="*/ 4229604 w 5065355"/>
              <a:gd name="connsiteY17" fmla="*/ 3851522 h 3885853"/>
              <a:gd name="connsiteX18" fmla="*/ 904564 w 5065355"/>
              <a:gd name="connsiteY18" fmla="*/ 3793288 h 3885853"/>
              <a:gd name="connsiteX19" fmla="*/ 451805 w 5065355"/>
              <a:gd name="connsiteY19" fmla="*/ 3738960 h 3885853"/>
              <a:gd name="connsiteX20" fmla="*/ 417467 w 5065355"/>
              <a:gd name="connsiteY20" fmla="*/ 3743134 h 3885853"/>
              <a:gd name="connsiteX21" fmla="*/ 47039 w 5065355"/>
              <a:gd name="connsiteY21" fmla="*/ 3447046 h 3885853"/>
              <a:gd name="connsiteX22" fmla="*/ 38763 w 5065355"/>
              <a:gd name="connsiteY22" fmla="*/ 3414896 h 3885853"/>
              <a:gd name="connsiteX23" fmla="*/ 28376 w 5065355"/>
              <a:gd name="connsiteY23" fmla="*/ 3388641 h 3885853"/>
              <a:gd name="connsiteX24" fmla="*/ 14642 w 5065355"/>
              <a:gd name="connsiteY24" fmla="*/ 2681940 h 3885853"/>
              <a:gd name="connsiteX25" fmla="*/ 141525 w 5065355"/>
              <a:gd name="connsiteY25" fmla="*/ 1290513 h 3885853"/>
              <a:gd name="connsiteX26" fmla="*/ 968842 w 5065355"/>
              <a:gd name="connsiteY26" fmla="*/ 590018 h 3885853"/>
              <a:gd name="connsiteX27" fmla="*/ 986774 w 5065355"/>
              <a:gd name="connsiteY27" fmla="*/ 0 h 3885853"/>
              <a:gd name="connsiteX0" fmla="*/ 986774 w 5065355"/>
              <a:gd name="connsiteY0" fmla="*/ 0 h 3885853"/>
              <a:gd name="connsiteX1" fmla="*/ 1598492 w 5065355"/>
              <a:gd name="connsiteY1" fmla="*/ 571743 h 3885853"/>
              <a:gd name="connsiteX2" fmla="*/ 4623587 w 5065355"/>
              <a:gd name="connsiteY2" fmla="*/ 815032 h 3885853"/>
              <a:gd name="connsiteX3" fmla="*/ 5045794 w 5065355"/>
              <a:gd name="connsiteY3" fmla="*/ 2583837 h 3885853"/>
              <a:gd name="connsiteX4" fmla="*/ 5065097 w 5065355"/>
              <a:gd name="connsiteY4" fmla="*/ 3007422 h 3885853"/>
              <a:gd name="connsiteX5" fmla="*/ 5064540 w 5065355"/>
              <a:gd name="connsiteY5" fmla="*/ 3083457 h 3885853"/>
              <a:gd name="connsiteX6" fmla="*/ 5065355 w 5065355"/>
              <a:gd name="connsiteY6" fmla="*/ 3093208 h 3885853"/>
              <a:gd name="connsiteX7" fmla="*/ 5059336 w 5065355"/>
              <a:gd name="connsiteY7" fmla="*/ 3165214 h 3885853"/>
              <a:gd name="connsiteX8" fmla="*/ 5058896 w 5065355"/>
              <a:gd name="connsiteY8" fmla="*/ 3171406 h 3885853"/>
              <a:gd name="connsiteX9" fmla="*/ 5058773 w 5065355"/>
              <a:gd name="connsiteY9" fmla="*/ 3171941 h 3885853"/>
              <a:gd name="connsiteX10" fmla="*/ 5057188 w 5065355"/>
              <a:gd name="connsiteY10" fmla="*/ 3190910 h 3885853"/>
              <a:gd name="connsiteX11" fmla="*/ 5033762 w 5065355"/>
              <a:gd name="connsiteY11" fmla="*/ 3281910 h 3885853"/>
              <a:gd name="connsiteX12" fmla="*/ 4908386 w 5065355"/>
              <a:gd name="connsiteY12" fmla="*/ 3476562 h 3885853"/>
              <a:gd name="connsiteX13" fmla="*/ 4902444 w 5065355"/>
              <a:gd name="connsiteY13" fmla="*/ 3480940 h 3885853"/>
              <a:gd name="connsiteX14" fmla="*/ 4819819 w 5065355"/>
              <a:gd name="connsiteY14" fmla="*/ 3539901 h 3885853"/>
              <a:gd name="connsiteX15" fmla="*/ 4735804 w 5065355"/>
              <a:gd name="connsiteY15" fmla="*/ 3804925 h 3885853"/>
              <a:gd name="connsiteX16" fmla="*/ 4229604 w 5065355"/>
              <a:gd name="connsiteY16" fmla="*/ 3851522 h 3885853"/>
              <a:gd name="connsiteX17" fmla="*/ 904564 w 5065355"/>
              <a:gd name="connsiteY17" fmla="*/ 3793288 h 3885853"/>
              <a:gd name="connsiteX18" fmla="*/ 451805 w 5065355"/>
              <a:gd name="connsiteY18" fmla="*/ 3738960 h 3885853"/>
              <a:gd name="connsiteX19" fmla="*/ 417467 w 5065355"/>
              <a:gd name="connsiteY19" fmla="*/ 3743134 h 3885853"/>
              <a:gd name="connsiteX20" fmla="*/ 47039 w 5065355"/>
              <a:gd name="connsiteY20" fmla="*/ 3447046 h 3885853"/>
              <a:gd name="connsiteX21" fmla="*/ 38763 w 5065355"/>
              <a:gd name="connsiteY21" fmla="*/ 3414896 h 3885853"/>
              <a:gd name="connsiteX22" fmla="*/ 28376 w 5065355"/>
              <a:gd name="connsiteY22" fmla="*/ 3388641 h 3885853"/>
              <a:gd name="connsiteX23" fmla="*/ 14642 w 5065355"/>
              <a:gd name="connsiteY23" fmla="*/ 2681940 h 3885853"/>
              <a:gd name="connsiteX24" fmla="*/ 141525 w 5065355"/>
              <a:gd name="connsiteY24" fmla="*/ 1290513 h 3885853"/>
              <a:gd name="connsiteX25" fmla="*/ 968842 w 5065355"/>
              <a:gd name="connsiteY25" fmla="*/ 590018 h 3885853"/>
              <a:gd name="connsiteX26" fmla="*/ 986774 w 5065355"/>
              <a:gd name="connsiteY26" fmla="*/ 0 h 3885853"/>
              <a:gd name="connsiteX0" fmla="*/ 986774 w 5065097"/>
              <a:gd name="connsiteY0" fmla="*/ 0 h 3885853"/>
              <a:gd name="connsiteX1" fmla="*/ 1598492 w 5065097"/>
              <a:gd name="connsiteY1" fmla="*/ 571743 h 3885853"/>
              <a:gd name="connsiteX2" fmla="*/ 4623587 w 5065097"/>
              <a:gd name="connsiteY2" fmla="*/ 815032 h 3885853"/>
              <a:gd name="connsiteX3" fmla="*/ 5045794 w 5065097"/>
              <a:gd name="connsiteY3" fmla="*/ 2583837 h 3885853"/>
              <a:gd name="connsiteX4" fmla="*/ 5065097 w 5065097"/>
              <a:gd name="connsiteY4" fmla="*/ 3007422 h 3885853"/>
              <a:gd name="connsiteX5" fmla="*/ 5064540 w 5065097"/>
              <a:gd name="connsiteY5" fmla="*/ 3083457 h 3885853"/>
              <a:gd name="connsiteX6" fmla="*/ 5059336 w 5065097"/>
              <a:gd name="connsiteY6" fmla="*/ 3165214 h 3885853"/>
              <a:gd name="connsiteX7" fmla="*/ 5058896 w 5065097"/>
              <a:gd name="connsiteY7" fmla="*/ 3171406 h 3885853"/>
              <a:gd name="connsiteX8" fmla="*/ 5058773 w 5065097"/>
              <a:gd name="connsiteY8" fmla="*/ 3171941 h 3885853"/>
              <a:gd name="connsiteX9" fmla="*/ 5057188 w 5065097"/>
              <a:gd name="connsiteY9" fmla="*/ 3190910 h 3885853"/>
              <a:gd name="connsiteX10" fmla="*/ 5033762 w 5065097"/>
              <a:gd name="connsiteY10" fmla="*/ 3281910 h 3885853"/>
              <a:gd name="connsiteX11" fmla="*/ 4908386 w 5065097"/>
              <a:gd name="connsiteY11" fmla="*/ 3476562 h 3885853"/>
              <a:gd name="connsiteX12" fmla="*/ 4902444 w 5065097"/>
              <a:gd name="connsiteY12" fmla="*/ 3480940 h 3885853"/>
              <a:gd name="connsiteX13" fmla="*/ 4819819 w 5065097"/>
              <a:gd name="connsiteY13" fmla="*/ 3539901 h 3885853"/>
              <a:gd name="connsiteX14" fmla="*/ 4735804 w 5065097"/>
              <a:gd name="connsiteY14" fmla="*/ 3804925 h 3885853"/>
              <a:gd name="connsiteX15" fmla="*/ 4229604 w 5065097"/>
              <a:gd name="connsiteY15" fmla="*/ 3851522 h 3885853"/>
              <a:gd name="connsiteX16" fmla="*/ 904564 w 5065097"/>
              <a:gd name="connsiteY16" fmla="*/ 3793288 h 3885853"/>
              <a:gd name="connsiteX17" fmla="*/ 451805 w 5065097"/>
              <a:gd name="connsiteY17" fmla="*/ 3738960 h 3885853"/>
              <a:gd name="connsiteX18" fmla="*/ 417467 w 5065097"/>
              <a:gd name="connsiteY18" fmla="*/ 3743134 h 3885853"/>
              <a:gd name="connsiteX19" fmla="*/ 47039 w 5065097"/>
              <a:gd name="connsiteY19" fmla="*/ 3447046 h 3885853"/>
              <a:gd name="connsiteX20" fmla="*/ 38763 w 5065097"/>
              <a:gd name="connsiteY20" fmla="*/ 3414896 h 3885853"/>
              <a:gd name="connsiteX21" fmla="*/ 28376 w 5065097"/>
              <a:gd name="connsiteY21" fmla="*/ 3388641 h 3885853"/>
              <a:gd name="connsiteX22" fmla="*/ 14642 w 5065097"/>
              <a:gd name="connsiteY22" fmla="*/ 2681940 h 3885853"/>
              <a:gd name="connsiteX23" fmla="*/ 141525 w 5065097"/>
              <a:gd name="connsiteY23" fmla="*/ 1290513 h 3885853"/>
              <a:gd name="connsiteX24" fmla="*/ 968842 w 5065097"/>
              <a:gd name="connsiteY24" fmla="*/ 590018 h 3885853"/>
              <a:gd name="connsiteX25" fmla="*/ 986774 w 5065097"/>
              <a:gd name="connsiteY25" fmla="*/ 0 h 3885853"/>
              <a:gd name="connsiteX0" fmla="*/ 986774 w 5065097"/>
              <a:gd name="connsiteY0" fmla="*/ 0 h 3885853"/>
              <a:gd name="connsiteX1" fmla="*/ 1598492 w 5065097"/>
              <a:gd name="connsiteY1" fmla="*/ 571743 h 3885853"/>
              <a:gd name="connsiteX2" fmla="*/ 4623587 w 5065097"/>
              <a:gd name="connsiteY2" fmla="*/ 815032 h 3885853"/>
              <a:gd name="connsiteX3" fmla="*/ 5045794 w 5065097"/>
              <a:gd name="connsiteY3" fmla="*/ 2583837 h 3885853"/>
              <a:gd name="connsiteX4" fmla="*/ 5065097 w 5065097"/>
              <a:gd name="connsiteY4" fmla="*/ 3007422 h 3885853"/>
              <a:gd name="connsiteX5" fmla="*/ 5064540 w 5065097"/>
              <a:gd name="connsiteY5" fmla="*/ 3083457 h 3885853"/>
              <a:gd name="connsiteX6" fmla="*/ 5059336 w 5065097"/>
              <a:gd name="connsiteY6" fmla="*/ 3165214 h 3885853"/>
              <a:gd name="connsiteX7" fmla="*/ 5058896 w 5065097"/>
              <a:gd name="connsiteY7" fmla="*/ 3171406 h 3885853"/>
              <a:gd name="connsiteX8" fmla="*/ 5058773 w 5065097"/>
              <a:gd name="connsiteY8" fmla="*/ 3171941 h 3885853"/>
              <a:gd name="connsiteX9" fmla="*/ 5033762 w 5065097"/>
              <a:gd name="connsiteY9" fmla="*/ 3281910 h 3885853"/>
              <a:gd name="connsiteX10" fmla="*/ 4908386 w 5065097"/>
              <a:gd name="connsiteY10" fmla="*/ 3476562 h 3885853"/>
              <a:gd name="connsiteX11" fmla="*/ 4902444 w 5065097"/>
              <a:gd name="connsiteY11" fmla="*/ 3480940 h 3885853"/>
              <a:gd name="connsiteX12" fmla="*/ 4819819 w 5065097"/>
              <a:gd name="connsiteY12" fmla="*/ 3539901 h 3885853"/>
              <a:gd name="connsiteX13" fmla="*/ 4735804 w 5065097"/>
              <a:gd name="connsiteY13" fmla="*/ 3804925 h 3885853"/>
              <a:gd name="connsiteX14" fmla="*/ 4229604 w 5065097"/>
              <a:gd name="connsiteY14" fmla="*/ 3851522 h 3885853"/>
              <a:gd name="connsiteX15" fmla="*/ 904564 w 5065097"/>
              <a:gd name="connsiteY15" fmla="*/ 3793288 h 3885853"/>
              <a:gd name="connsiteX16" fmla="*/ 451805 w 5065097"/>
              <a:gd name="connsiteY16" fmla="*/ 3738960 h 3885853"/>
              <a:gd name="connsiteX17" fmla="*/ 417467 w 5065097"/>
              <a:gd name="connsiteY17" fmla="*/ 3743134 h 3885853"/>
              <a:gd name="connsiteX18" fmla="*/ 47039 w 5065097"/>
              <a:gd name="connsiteY18" fmla="*/ 3447046 h 3885853"/>
              <a:gd name="connsiteX19" fmla="*/ 38763 w 5065097"/>
              <a:gd name="connsiteY19" fmla="*/ 3414896 h 3885853"/>
              <a:gd name="connsiteX20" fmla="*/ 28376 w 5065097"/>
              <a:gd name="connsiteY20" fmla="*/ 3388641 h 3885853"/>
              <a:gd name="connsiteX21" fmla="*/ 14642 w 5065097"/>
              <a:gd name="connsiteY21" fmla="*/ 2681940 h 3885853"/>
              <a:gd name="connsiteX22" fmla="*/ 141525 w 5065097"/>
              <a:gd name="connsiteY22" fmla="*/ 1290513 h 3885853"/>
              <a:gd name="connsiteX23" fmla="*/ 968842 w 5065097"/>
              <a:gd name="connsiteY23" fmla="*/ 590018 h 3885853"/>
              <a:gd name="connsiteX24" fmla="*/ 986774 w 5065097"/>
              <a:gd name="connsiteY24" fmla="*/ 0 h 3885853"/>
              <a:gd name="connsiteX0" fmla="*/ 986774 w 5065097"/>
              <a:gd name="connsiteY0" fmla="*/ 0 h 3885853"/>
              <a:gd name="connsiteX1" fmla="*/ 1598492 w 5065097"/>
              <a:gd name="connsiteY1" fmla="*/ 571743 h 3885853"/>
              <a:gd name="connsiteX2" fmla="*/ 4623587 w 5065097"/>
              <a:gd name="connsiteY2" fmla="*/ 815032 h 3885853"/>
              <a:gd name="connsiteX3" fmla="*/ 5045794 w 5065097"/>
              <a:gd name="connsiteY3" fmla="*/ 2583837 h 3885853"/>
              <a:gd name="connsiteX4" fmla="*/ 5065097 w 5065097"/>
              <a:gd name="connsiteY4" fmla="*/ 3007422 h 3885853"/>
              <a:gd name="connsiteX5" fmla="*/ 5064540 w 5065097"/>
              <a:gd name="connsiteY5" fmla="*/ 3083457 h 3885853"/>
              <a:gd name="connsiteX6" fmla="*/ 5059336 w 5065097"/>
              <a:gd name="connsiteY6" fmla="*/ 3165214 h 3885853"/>
              <a:gd name="connsiteX7" fmla="*/ 5058896 w 5065097"/>
              <a:gd name="connsiteY7" fmla="*/ 3171406 h 3885853"/>
              <a:gd name="connsiteX8" fmla="*/ 5033762 w 5065097"/>
              <a:gd name="connsiteY8" fmla="*/ 3281910 h 3885853"/>
              <a:gd name="connsiteX9" fmla="*/ 4908386 w 5065097"/>
              <a:gd name="connsiteY9" fmla="*/ 3476562 h 3885853"/>
              <a:gd name="connsiteX10" fmla="*/ 4902444 w 5065097"/>
              <a:gd name="connsiteY10" fmla="*/ 3480940 h 3885853"/>
              <a:gd name="connsiteX11" fmla="*/ 4819819 w 5065097"/>
              <a:gd name="connsiteY11" fmla="*/ 3539901 h 3885853"/>
              <a:gd name="connsiteX12" fmla="*/ 4735804 w 5065097"/>
              <a:gd name="connsiteY12" fmla="*/ 3804925 h 3885853"/>
              <a:gd name="connsiteX13" fmla="*/ 4229604 w 5065097"/>
              <a:gd name="connsiteY13" fmla="*/ 3851522 h 3885853"/>
              <a:gd name="connsiteX14" fmla="*/ 904564 w 5065097"/>
              <a:gd name="connsiteY14" fmla="*/ 3793288 h 3885853"/>
              <a:gd name="connsiteX15" fmla="*/ 451805 w 5065097"/>
              <a:gd name="connsiteY15" fmla="*/ 3738960 h 3885853"/>
              <a:gd name="connsiteX16" fmla="*/ 417467 w 5065097"/>
              <a:gd name="connsiteY16" fmla="*/ 3743134 h 3885853"/>
              <a:gd name="connsiteX17" fmla="*/ 47039 w 5065097"/>
              <a:gd name="connsiteY17" fmla="*/ 3447046 h 3885853"/>
              <a:gd name="connsiteX18" fmla="*/ 38763 w 5065097"/>
              <a:gd name="connsiteY18" fmla="*/ 3414896 h 3885853"/>
              <a:gd name="connsiteX19" fmla="*/ 28376 w 5065097"/>
              <a:gd name="connsiteY19" fmla="*/ 3388641 h 3885853"/>
              <a:gd name="connsiteX20" fmla="*/ 14642 w 5065097"/>
              <a:gd name="connsiteY20" fmla="*/ 2681940 h 3885853"/>
              <a:gd name="connsiteX21" fmla="*/ 141525 w 5065097"/>
              <a:gd name="connsiteY21" fmla="*/ 1290513 h 3885853"/>
              <a:gd name="connsiteX22" fmla="*/ 968842 w 5065097"/>
              <a:gd name="connsiteY22" fmla="*/ 590018 h 3885853"/>
              <a:gd name="connsiteX23" fmla="*/ 986774 w 5065097"/>
              <a:gd name="connsiteY23" fmla="*/ 0 h 3885853"/>
              <a:gd name="connsiteX0" fmla="*/ 986774 w 5065097"/>
              <a:gd name="connsiteY0" fmla="*/ 0 h 3885853"/>
              <a:gd name="connsiteX1" fmla="*/ 1598492 w 5065097"/>
              <a:gd name="connsiteY1" fmla="*/ 571743 h 3885853"/>
              <a:gd name="connsiteX2" fmla="*/ 4623587 w 5065097"/>
              <a:gd name="connsiteY2" fmla="*/ 815032 h 3885853"/>
              <a:gd name="connsiteX3" fmla="*/ 5045794 w 5065097"/>
              <a:gd name="connsiteY3" fmla="*/ 2583837 h 3885853"/>
              <a:gd name="connsiteX4" fmla="*/ 5065097 w 5065097"/>
              <a:gd name="connsiteY4" fmla="*/ 3007422 h 3885853"/>
              <a:gd name="connsiteX5" fmla="*/ 5064540 w 5065097"/>
              <a:gd name="connsiteY5" fmla="*/ 3083457 h 3885853"/>
              <a:gd name="connsiteX6" fmla="*/ 5059336 w 5065097"/>
              <a:gd name="connsiteY6" fmla="*/ 3165214 h 3885853"/>
              <a:gd name="connsiteX7" fmla="*/ 5058896 w 5065097"/>
              <a:gd name="connsiteY7" fmla="*/ 3171406 h 3885853"/>
              <a:gd name="connsiteX8" fmla="*/ 5033762 w 5065097"/>
              <a:gd name="connsiteY8" fmla="*/ 3281910 h 3885853"/>
              <a:gd name="connsiteX9" fmla="*/ 4908386 w 5065097"/>
              <a:gd name="connsiteY9" fmla="*/ 3476562 h 3885853"/>
              <a:gd name="connsiteX10" fmla="*/ 4819819 w 5065097"/>
              <a:gd name="connsiteY10" fmla="*/ 3539901 h 3885853"/>
              <a:gd name="connsiteX11" fmla="*/ 4735804 w 5065097"/>
              <a:gd name="connsiteY11" fmla="*/ 3804925 h 3885853"/>
              <a:gd name="connsiteX12" fmla="*/ 4229604 w 5065097"/>
              <a:gd name="connsiteY12" fmla="*/ 3851522 h 3885853"/>
              <a:gd name="connsiteX13" fmla="*/ 904564 w 5065097"/>
              <a:gd name="connsiteY13" fmla="*/ 3793288 h 3885853"/>
              <a:gd name="connsiteX14" fmla="*/ 451805 w 5065097"/>
              <a:gd name="connsiteY14" fmla="*/ 3738960 h 3885853"/>
              <a:gd name="connsiteX15" fmla="*/ 417467 w 5065097"/>
              <a:gd name="connsiteY15" fmla="*/ 3743134 h 3885853"/>
              <a:gd name="connsiteX16" fmla="*/ 47039 w 5065097"/>
              <a:gd name="connsiteY16" fmla="*/ 3447046 h 3885853"/>
              <a:gd name="connsiteX17" fmla="*/ 38763 w 5065097"/>
              <a:gd name="connsiteY17" fmla="*/ 3414896 h 3885853"/>
              <a:gd name="connsiteX18" fmla="*/ 28376 w 5065097"/>
              <a:gd name="connsiteY18" fmla="*/ 3388641 h 3885853"/>
              <a:gd name="connsiteX19" fmla="*/ 14642 w 5065097"/>
              <a:gd name="connsiteY19" fmla="*/ 2681940 h 3885853"/>
              <a:gd name="connsiteX20" fmla="*/ 141525 w 5065097"/>
              <a:gd name="connsiteY20" fmla="*/ 1290513 h 3885853"/>
              <a:gd name="connsiteX21" fmla="*/ 968842 w 5065097"/>
              <a:gd name="connsiteY21" fmla="*/ 590018 h 3885853"/>
              <a:gd name="connsiteX22" fmla="*/ 986774 w 5065097"/>
              <a:gd name="connsiteY22" fmla="*/ 0 h 3885853"/>
              <a:gd name="connsiteX0" fmla="*/ 986774 w 5065543"/>
              <a:gd name="connsiteY0" fmla="*/ 0 h 3885853"/>
              <a:gd name="connsiteX1" fmla="*/ 1598492 w 5065543"/>
              <a:gd name="connsiteY1" fmla="*/ 571743 h 3885853"/>
              <a:gd name="connsiteX2" fmla="*/ 4623587 w 5065543"/>
              <a:gd name="connsiteY2" fmla="*/ 815032 h 3885853"/>
              <a:gd name="connsiteX3" fmla="*/ 5045794 w 5065543"/>
              <a:gd name="connsiteY3" fmla="*/ 2583837 h 3885853"/>
              <a:gd name="connsiteX4" fmla="*/ 5065097 w 5065543"/>
              <a:gd name="connsiteY4" fmla="*/ 3007422 h 3885853"/>
              <a:gd name="connsiteX5" fmla="*/ 5059336 w 5065543"/>
              <a:gd name="connsiteY5" fmla="*/ 3165214 h 3885853"/>
              <a:gd name="connsiteX6" fmla="*/ 5058896 w 5065543"/>
              <a:gd name="connsiteY6" fmla="*/ 3171406 h 3885853"/>
              <a:gd name="connsiteX7" fmla="*/ 5033762 w 5065543"/>
              <a:gd name="connsiteY7" fmla="*/ 3281910 h 3885853"/>
              <a:gd name="connsiteX8" fmla="*/ 4908386 w 5065543"/>
              <a:gd name="connsiteY8" fmla="*/ 3476562 h 3885853"/>
              <a:gd name="connsiteX9" fmla="*/ 4819819 w 5065543"/>
              <a:gd name="connsiteY9" fmla="*/ 3539901 h 3885853"/>
              <a:gd name="connsiteX10" fmla="*/ 4735804 w 5065543"/>
              <a:gd name="connsiteY10" fmla="*/ 3804925 h 3885853"/>
              <a:gd name="connsiteX11" fmla="*/ 4229604 w 5065543"/>
              <a:gd name="connsiteY11" fmla="*/ 3851522 h 3885853"/>
              <a:gd name="connsiteX12" fmla="*/ 904564 w 5065543"/>
              <a:gd name="connsiteY12" fmla="*/ 3793288 h 3885853"/>
              <a:gd name="connsiteX13" fmla="*/ 451805 w 5065543"/>
              <a:gd name="connsiteY13" fmla="*/ 3738960 h 3885853"/>
              <a:gd name="connsiteX14" fmla="*/ 417467 w 5065543"/>
              <a:gd name="connsiteY14" fmla="*/ 3743134 h 3885853"/>
              <a:gd name="connsiteX15" fmla="*/ 47039 w 5065543"/>
              <a:gd name="connsiteY15" fmla="*/ 3447046 h 3885853"/>
              <a:gd name="connsiteX16" fmla="*/ 38763 w 5065543"/>
              <a:gd name="connsiteY16" fmla="*/ 3414896 h 3885853"/>
              <a:gd name="connsiteX17" fmla="*/ 28376 w 5065543"/>
              <a:gd name="connsiteY17" fmla="*/ 3388641 h 3885853"/>
              <a:gd name="connsiteX18" fmla="*/ 14642 w 5065543"/>
              <a:gd name="connsiteY18" fmla="*/ 2681940 h 3885853"/>
              <a:gd name="connsiteX19" fmla="*/ 141525 w 5065543"/>
              <a:gd name="connsiteY19" fmla="*/ 1290513 h 3885853"/>
              <a:gd name="connsiteX20" fmla="*/ 968842 w 5065543"/>
              <a:gd name="connsiteY20" fmla="*/ 590018 h 3885853"/>
              <a:gd name="connsiteX21" fmla="*/ 986774 w 5065543"/>
              <a:gd name="connsiteY21" fmla="*/ 0 h 3885853"/>
              <a:gd name="connsiteX0" fmla="*/ 986774 w 5065543"/>
              <a:gd name="connsiteY0" fmla="*/ 0 h 3885853"/>
              <a:gd name="connsiteX1" fmla="*/ 1598492 w 5065543"/>
              <a:gd name="connsiteY1" fmla="*/ 571743 h 3885853"/>
              <a:gd name="connsiteX2" fmla="*/ 4623587 w 5065543"/>
              <a:gd name="connsiteY2" fmla="*/ 815032 h 3885853"/>
              <a:gd name="connsiteX3" fmla="*/ 5045794 w 5065543"/>
              <a:gd name="connsiteY3" fmla="*/ 2583837 h 3885853"/>
              <a:gd name="connsiteX4" fmla="*/ 5065097 w 5065543"/>
              <a:gd name="connsiteY4" fmla="*/ 3007422 h 3885853"/>
              <a:gd name="connsiteX5" fmla="*/ 5059336 w 5065543"/>
              <a:gd name="connsiteY5" fmla="*/ 3165214 h 3885853"/>
              <a:gd name="connsiteX6" fmla="*/ 5058896 w 5065543"/>
              <a:gd name="connsiteY6" fmla="*/ 3171406 h 3885853"/>
              <a:gd name="connsiteX7" fmla="*/ 5033762 w 5065543"/>
              <a:gd name="connsiteY7" fmla="*/ 3281910 h 3885853"/>
              <a:gd name="connsiteX8" fmla="*/ 4908386 w 5065543"/>
              <a:gd name="connsiteY8" fmla="*/ 3476562 h 3885853"/>
              <a:gd name="connsiteX9" fmla="*/ 4993239 w 5065543"/>
              <a:gd name="connsiteY9" fmla="*/ 3784266 h 3885853"/>
              <a:gd name="connsiteX10" fmla="*/ 4735804 w 5065543"/>
              <a:gd name="connsiteY10" fmla="*/ 3804925 h 3885853"/>
              <a:gd name="connsiteX11" fmla="*/ 4229604 w 5065543"/>
              <a:gd name="connsiteY11" fmla="*/ 3851522 h 3885853"/>
              <a:gd name="connsiteX12" fmla="*/ 904564 w 5065543"/>
              <a:gd name="connsiteY12" fmla="*/ 3793288 h 3885853"/>
              <a:gd name="connsiteX13" fmla="*/ 451805 w 5065543"/>
              <a:gd name="connsiteY13" fmla="*/ 3738960 h 3885853"/>
              <a:gd name="connsiteX14" fmla="*/ 417467 w 5065543"/>
              <a:gd name="connsiteY14" fmla="*/ 3743134 h 3885853"/>
              <a:gd name="connsiteX15" fmla="*/ 47039 w 5065543"/>
              <a:gd name="connsiteY15" fmla="*/ 3447046 h 3885853"/>
              <a:gd name="connsiteX16" fmla="*/ 38763 w 5065543"/>
              <a:gd name="connsiteY16" fmla="*/ 3414896 h 3885853"/>
              <a:gd name="connsiteX17" fmla="*/ 28376 w 5065543"/>
              <a:gd name="connsiteY17" fmla="*/ 3388641 h 3885853"/>
              <a:gd name="connsiteX18" fmla="*/ 14642 w 5065543"/>
              <a:gd name="connsiteY18" fmla="*/ 2681940 h 3885853"/>
              <a:gd name="connsiteX19" fmla="*/ 141525 w 5065543"/>
              <a:gd name="connsiteY19" fmla="*/ 1290513 h 3885853"/>
              <a:gd name="connsiteX20" fmla="*/ 968842 w 5065543"/>
              <a:gd name="connsiteY20" fmla="*/ 590018 h 3885853"/>
              <a:gd name="connsiteX21" fmla="*/ 986774 w 5065543"/>
              <a:gd name="connsiteY21" fmla="*/ 0 h 3885853"/>
              <a:gd name="connsiteX0" fmla="*/ 986774 w 5065543"/>
              <a:gd name="connsiteY0" fmla="*/ 0 h 3885853"/>
              <a:gd name="connsiteX1" fmla="*/ 1598492 w 5065543"/>
              <a:gd name="connsiteY1" fmla="*/ 571743 h 3885853"/>
              <a:gd name="connsiteX2" fmla="*/ 4623587 w 5065543"/>
              <a:gd name="connsiteY2" fmla="*/ 815032 h 3885853"/>
              <a:gd name="connsiteX3" fmla="*/ 5045794 w 5065543"/>
              <a:gd name="connsiteY3" fmla="*/ 2583837 h 3885853"/>
              <a:gd name="connsiteX4" fmla="*/ 5065097 w 5065543"/>
              <a:gd name="connsiteY4" fmla="*/ 3007422 h 3885853"/>
              <a:gd name="connsiteX5" fmla="*/ 5059336 w 5065543"/>
              <a:gd name="connsiteY5" fmla="*/ 3165214 h 3885853"/>
              <a:gd name="connsiteX6" fmla="*/ 5058896 w 5065543"/>
              <a:gd name="connsiteY6" fmla="*/ 3171406 h 3885853"/>
              <a:gd name="connsiteX7" fmla="*/ 5033762 w 5065543"/>
              <a:gd name="connsiteY7" fmla="*/ 3281910 h 3885853"/>
              <a:gd name="connsiteX8" fmla="*/ 4993239 w 5065543"/>
              <a:gd name="connsiteY8" fmla="*/ 3784266 h 3885853"/>
              <a:gd name="connsiteX9" fmla="*/ 4735804 w 5065543"/>
              <a:gd name="connsiteY9" fmla="*/ 3804925 h 3885853"/>
              <a:gd name="connsiteX10" fmla="*/ 4229604 w 5065543"/>
              <a:gd name="connsiteY10" fmla="*/ 3851522 h 3885853"/>
              <a:gd name="connsiteX11" fmla="*/ 904564 w 5065543"/>
              <a:gd name="connsiteY11" fmla="*/ 3793288 h 3885853"/>
              <a:gd name="connsiteX12" fmla="*/ 451805 w 5065543"/>
              <a:gd name="connsiteY12" fmla="*/ 3738960 h 3885853"/>
              <a:gd name="connsiteX13" fmla="*/ 417467 w 5065543"/>
              <a:gd name="connsiteY13" fmla="*/ 3743134 h 3885853"/>
              <a:gd name="connsiteX14" fmla="*/ 47039 w 5065543"/>
              <a:gd name="connsiteY14" fmla="*/ 3447046 h 3885853"/>
              <a:gd name="connsiteX15" fmla="*/ 38763 w 5065543"/>
              <a:gd name="connsiteY15" fmla="*/ 3414896 h 3885853"/>
              <a:gd name="connsiteX16" fmla="*/ 28376 w 5065543"/>
              <a:gd name="connsiteY16" fmla="*/ 3388641 h 3885853"/>
              <a:gd name="connsiteX17" fmla="*/ 14642 w 5065543"/>
              <a:gd name="connsiteY17" fmla="*/ 2681940 h 3885853"/>
              <a:gd name="connsiteX18" fmla="*/ 141525 w 5065543"/>
              <a:gd name="connsiteY18" fmla="*/ 1290513 h 3885853"/>
              <a:gd name="connsiteX19" fmla="*/ 968842 w 5065543"/>
              <a:gd name="connsiteY19" fmla="*/ 590018 h 3885853"/>
              <a:gd name="connsiteX20" fmla="*/ 986774 w 5065543"/>
              <a:gd name="connsiteY20" fmla="*/ 0 h 3885853"/>
              <a:gd name="connsiteX0" fmla="*/ 986774 w 5065543"/>
              <a:gd name="connsiteY0" fmla="*/ 0 h 3885853"/>
              <a:gd name="connsiteX1" fmla="*/ 1598492 w 5065543"/>
              <a:gd name="connsiteY1" fmla="*/ 571743 h 3885853"/>
              <a:gd name="connsiteX2" fmla="*/ 4623587 w 5065543"/>
              <a:gd name="connsiteY2" fmla="*/ 815032 h 3885853"/>
              <a:gd name="connsiteX3" fmla="*/ 5045794 w 5065543"/>
              <a:gd name="connsiteY3" fmla="*/ 2583837 h 3885853"/>
              <a:gd name="connsiteX4" fmla="*/ 5065097 w 5065543"/>
              <a:gd name="connsiteY4" fmla="*/ 3007422 h 3885853"/>
              <a:gd name="connsiteX5" fmla="*/ 5059336 w 5065543"/>
              <a:gd name="connsiteY5" fmla="*/ 3165214 h 3885853"/>
              <a:gd name="connsiteX6" fmla="*/ 5058896 w 5065543"/>
              <a:gd name="connsiteY6" fmla="*/ 3171406 h 3885853"/>
              <a:gd name="connsiteX7" fmla="*/ 5033762 w 5065543"/>
              <a:gd name="connsiteY7" fmla="*/ 3281910 h 3885853"/>
              <a:gd name="connsiteX8" fmla="*/ 4993239 w 5065543"/>
              <a:gd name="connsiteY8" fmla="*/ 3784266 h 3885853"/>
              <a:gd name="connsiteX9" fmla="*/ 4229604 w 5065543"/>
              <a:gd name="connsiteY9" fmla="*/ 3851522 h 3885853"/>
              <a:gd name="connsiteX10" fmla="*/ 904564 w 5065543"/>
              <a:gd name="connsiteY10" fmla="*/ 3793288 h 3885853"/>
              <a:gd name="connsiteX11" fmla="*/ 451805 w 5065543"/>
              <a:gd name="connsiteY11" fmla="*/ 3738960 h 3885853"/>
              <a:gd name="connsiteX12" fmla="*/ 417467 w 5065543"/>
              <a:gd name="connsiteY12" fmla="*/ 3743134 h 3885853"/>
              <a:gd name="connsiteX13" fmla="*/ 47039 w 5065543"/>
              <a:gd name="connsiteY13" fmla="*/ 3447046 h 3885853"/>
              <a:gd name="connsiteX14" fmla="*/ 38763 w 5065543"/>
              <a:gd name="connsiteY14" fmla="*/ 3414896 h 3885853"/>
              <a:gd name="connsiteX15" fmla="*/ 28376 w 5065543"/>
              <a:gd name="connsiteY15" fmla="*/ 3388641 h 3885853"/>
              <a:gd name="connsiteX16" fmla="*/ 14642 w 5065543"/>
              <a:gd name="connsiteY16" fmla="*/ 2681940 h 3885853"/>
              <a:gd name="connsiteX17" fmla="*/ 141525 w 5065543"/>
              <a:gd name="connsiteY17" fmla="*/ 1290513 h 3885853"/>
              <a:gd name="connsiteX18" fmla="*/ 968842 w 5065543"/>
              <a:gd name="connsiteY18" fmla="*/ 590018 h 3885853"/>
              <a:gd name="connsiteX19" fmla="*/ 986774 w 5065543"/>
              <a:gd name="connsiteY19" fmla="*/ 0 h 3885853"/>
              <a:gd name="connsiteX0" fmla="*/ 986774 w 5065543"/>
              <a:gd name="connsiteY0" fmla="*/ 0 h 3885853"/>
              <a:gd name="connsiteX1" fmla="*/ 1598492 w 5065543"/>
              <a:gd name="connsiteY1" fmla="*/ 571743 h 3885853"/>
              <a:gd name="connsiteX2" fmla="*/ 4623587 w 5065543"/>
              <a:gd name="connsiteY2" fmla="*/ 815032 h 3885853"/>
              <a:gd name="connsiteX3" fmla="*/ 5045794 w 5065543"/>
              <a:gd name="connsiteY3" fmla="*/ 2583837 h 3885853"/>
              <a:gd name="connsiteX4" fmla="*/ 5065097 w 5065543"/>
              <a:gd name="connsiteY4" fmla="*/ 3007422 h 3885853"/>
              <a:gd name="connsiteX5" fmla="*/ 5059336 w 5065543"/>
              <a:gd name="connsiteY5" fmla="*/ 3165214 h 3885853"/>
              <a:gd name="connsiteX6" fmla="*/ 5058896 w 5065543"/>
              <a:gd name="connsiteY6" fmla="*/ 3171406 h 3885853"/>
              <a:gd name="connsiteX7" fmla="*/ 5033762 w 5065543"/>
              <a:gd name="connsiteY7" fmla="*/ 3281910 h 3885853"/>
              <a:gd name="connsiteX8" fmla="*/ 4993239 w 5065543"/>
              <a:gd name="connsiteY8" fmla="*/ 3784266 h 3885853"/>
              <a:gd name="connsiteX9" fmla="*/ 4229604 w 5065543"/>
              <a:gd name="connsiteY9" fmla="*/ 3851522 h 3885853"/>
              <a:gd name="connsiteX10" fmla="*/ 904564 w 5065543"/>
              <a:gd name="connsiteY10" fmla="*/ 3793288 h 3885853"/>
              <a:gd name="connsiteX11" fmla="*/ 451805 w 5065543"/>
              <a:gd name="connsiteY11" fmla="*/ 3738960 h 3885853"/>
              <a:gd name="connsiteX12" fmla="*/ 417467 w 5065543"/>
              <a:gd name="connsiteY12" fmla="*/ 3743134 h 3885853"/>
              <a:gd name="connsiteX13" fmla="*/ 47039 w 5065543"/>
              <a:gd name="connsiteY13" fmla="*/ 3447046 h 3885853"/>
              <a:gd name="connsiteX14" fmla="*/ 38763 w 5065543"/>
              <a:gd name="connsiteY14" fmla="*/ 3414896 h 3885853"/>
              <a:gd name="connsiteX15" fmla="*/ 28376 w 5065543"/>
              <a:gd name="connsiteY15" fmla="*/ 3388641 h 3885853"/>
              <a:gd name="connsiteX16" fmla="*/ 14642 w 5065543"/>
              <a:gd name="connsiteY16" fmla="*/ 2681940 h 3885853"/>
              <a:gd name="connsiteX17" fmla="*/ 141525 w 5065543"/>
              <a:gd name="connsiteY17" fmla="*/ 1290513 h 3885853"/>
              <a:gd name="connsiteX18" fmla="*/ 968842 w 5065543"/>
              <a:gd name="connsiteY18" fmla="*/ 590018 h 3885853"/>
              <a:gd name="connsiteX19" fmla="*/ 986774 w 5065543"/>
              <a:gd name="connsiteY19" fmla="*/ 0 h 3885853"/>
              <a:gd name="connsiteX0" fmla="*/ 986774 w 5065543"/>
              <a:gd name="connsiteY0" fmla="*/ 0 h 3885853"/>
              <a:gd name="connsiteX1" fmla="*/ 1598492 w 5065543"/>
              <a:gd name="connsiteY1" fmla="*/ 571743 h 3885853"/>
              <a:gd name="connsiteX2" fmla="*/ 4623587 w 5065543"/>
              <a:gd name="connsiteY2" fmla="*/ 815032 h 3885853"/>
              <a:gd name="connsiteX3" fmla="*/ 5045794 w 5065543"/>
              <a:gd name="connsiteY3" fmla="*/ 2583837 h 3885853"/>
              <a:gd name="connsiteX4" fmla="*/ 5065097 w 5065543"/>
              <a:gd name="connsiteY4" fmla="*/ 3007422 h 3885853"/>
              <a:gd name="connsiteX5" fmla="*/ 5059336 w 5065543"/>
              <a:gd name="connsiteY5" fmla="*/ 3165214 h 3885853"/>
              <a:gd name="connsiteX6" fmla="*/ 5058896 w 5065543"/>
              <a:gd name="connsiteY6" fmla="*/ 3171406 h 3885853"/>
              <a:gd name="connsiteX7" fmla="*/ 5033762 w 5065543"/>
              <a:gd name="connsiteY7" fmla="*/ 3281910 h 3885853"/>
              <a:gd name="connsiteX8" fmla="*/ 4993239 w 5065543"/>
              <a:gd name="connsiteY8" fmla="*/ 3784266 h 3885853"/>
              <a:gd name="connsiteX9" fmla="*/ 4229604 w 5065543"/>
              <a:gd name="connsiteY9" fmla="*/ 3851522 h 3885853"/>
              <a:gd name="connsiteX10" fmla="*/ 904564 w 5065543"/>
              <a:gd name="connsiteY10" fmla="*/ 3793288 h 3885853"/>
              <a:gd name="connsiteX11" fmla="*/ 451805 w 5065543"/>
              <a:gd name="connsiteY11" fmla="*/ 3738960 h 3885853"/>
              <a:gd name="connsiteX12" fmla="*/ 417467 w 5065543"/>
              <a:gd name="connsiteY12" fmla="*/ 3743134 h 3885853"/>
              <a:gd name="connsiteX13" fmla="*/ 47039 w 5065543"/>
              <a:gd name="connsiteY13" fmla="*/ 3447046 h 3885853"/>
              <a:gd name="connsiteX14" fmla="*/ 38763 w 5065543"/>
              <a:gd name="connsiteY14" fmla="*/ 3414896 h 3885853"/>
              <a:gd name="connsiteX15" fmla="*/ 28376 w 5065543"/>
              <a:gd name="connsiteY15" fmla="*/ 3388641 h 3885853"/>
              <a:gd name="connsiteX16" fmla="*/ 14642 w 5065543"/>
              <a:gd name="connsiteY16" fmla="*/ 2681940 h 3885853"/>
              <a:gd name="connsiteX17" fmla="*/ 141525 w 5065543"/>
              <a:gd name="connsiteY17" fmla="*/ 1290513 h 3885853"/>
              <a:gd name="connsiteX18" fmla="*/ 968842 w 5065543"/>
              <a:gd name="connsiteY18" fmla="*/ 590018 h 3885853"/>
              <a:gd name="connsiteX19" fmla="*/ 986774 w 5065543"/>
              <a:gd name="connsiteY19" fmla="*/ 0 h 3885853"/>
              <a:gd name="connsiteX0" fmla="*/ 986774 w 5065543"/>
              <a:gd name="connsiteY0" fmla="*/ 0 h 3885853"/>
              <a:gd name="connsiteX1" fmla="*/ 1598492 w 5065543"/>
              <a:gd name="connsiteY1" fmla="*/ 571743 h 3885853"/>
              <a:gd name="connsiteX2" fmla="*/ 4623587 w 5065543"/>
              <a:gd name="connsiteY2" fmla="*/ 815032 h 3885853"/>
              <a:gd name="connsiteX3" fmla="*/ 5045794 w 5065543"/>
              <a:gd name="connsiteY3" fmla="*/ 2583837 h 3885853"/>
              <a:gd name="connsiteX4" fmla="*/ 5065097 w 5065543"/>
              <a:gd name="connsiteY4" fmla="*/ 3007422 h 3885853"/>
              <a:gd name="connsiteX5" fmla="*/ 5059336 w 5065543"/>
              <a:gd name="connsiteY5" fmla="*/ 3165214 h 3885853"/>
              <a:gd name="connsiteX6" fmla="*/ 5058896 w 5065543"/>
              <a:gd name="connsiteY6" fmla="*/ 3171406 h 3885853"/>
              <a:gd name="connsiteX7" fmla="*/ 4993239 w 5065543"/>
              <a:gd name="connsiteY7" fmla="*/ 3784266 h 3885853"/>
              <a:gd name="connsiteX8" fmla="*/ 4229604 w 5065543"/>
              <a:gd name="connsiteY8" fmla="*/ 3851522 h 3885853"/>
              <a:gd name="connsiteX9" fmla="*/ 904564 w 5065543"/>
              <a:gd name="connsiteY9" fmla="*/ 3793288 h 3885853"/>
              <a:gd name="connsiteX10" fmla="*/ 451805 w 5065543"/>
              <a:gd name="connsiteY10" fmla="*/ 3738960 h 3885853"/>
              <a:gd name="connsiteX11" fmla="*/ 417467 w 5065543"/>
              <a:gd name="connsiteY11" fmla="*/ 3743134 h 3885853"/>
              <a:gd name="connsiteX12" fmla="*/ 47039 w 5065543"/>
              <a:gd name="connsiteY12" fmla="*/ 3447046 h 3885853"/>
              <a:gd name="connsiteX13" fmla="*/ 38763 w 5065543"/>
              <a:gd name="connsiteY13" fmla="*/ 3414896 h 3885853"/>
              <a:gd name="connsiteX14" fmla="*/ 28376 w 5065543"/>
              <a:gd name="connsiteY14" fmla="*/ 3388641 h 3885853"/>
              <a:gd name="connsiteX15" fmla="*/ 14642 w 5065543"/>
              <a:gd name="connsiteY15" fmla="*/ 2681940 h 3885853"/>
              <a:gd name="connsiteX16" fmla="*/ 141525 w 5065543"/>
              <a:gd name="connsiteY16" fmla="*/ 1290513 h 3885853"/>
              <a:gd name="connsiteX17" fmla="*/ 968842 w 5065543"/>
              <a:gd name="connsiteY17" fmla="*/ 590018 h 3885853"/>
              <a:gd name="connsiteX18" fmla="*/ 986774 w 5065543"/>
              <a:gd name="connsiteY18" fmla="*/ 0 h 3885853"/>
              <a:gd name="connsiteX0" fmla="*/ 986774 w 5073884"/>
              <a:gd name="connsiteY0" fmla="*/ 0 h 3885853"/>
              <a:gd name="connsiteX1" fmla="*/ 1598492 w 5073884"/>
              <a:gd name="connsiteY1" fmla="*/ 571743 h 3885853"/>
              <a:gd name="connsiteX2" fmla="*/ 4623587 w 5073884"/>
              <a:gd name="connsiteY2" fmla="*/ 815032 h 3885853"/>
              <a:gd name="connsiteX3" fmla="*/ 5045794 w 5073884"/>
              <a:gd name="connsiteY3" fmla="*/ 2583837 h 3885853"/>
              <a:gd name="connsiteX4" fmla="*/ 5065097 w 5073884"/>
              <a:gd name="connsiteY4" fmla="*/ 3007422 h 3885853"/>
              <a:gd name="connsiteX5" fmla="*/ 5059336 w 5073884"/>
              <a:gd name="connsiteY5" fmla="*/ 3165214 h 3885853"/>
              <a:gd name="connsiteX6" fmla="*/ 4993239 w 5073884"/>
              <a:gd name="connsiteY6" fmla="*/ 3784266 h 3885853"/>
              <a:gd name="connsiteX7" fmla="*/ 4229604 w 5073884"/>
              <a:gd name="connsiteY7" fmla="*/ 3851522 h 3885853"/>
              <a:gd name="connsiteX8" fmla="*/ 904564 w 5073884"/>
              <a:gd name="connsiteY8" fmla="*/ 3793288 h 3885853"/>
              <a:gd name="connsiteX9" fmla="*/ 451805 w 5073884"/>
              <a:gd name="connsiteY9" fmla="*/ 3738960 h 3885853"/>
              <a:gd name="connsiteX10" fmla="*/ 417467 w 5073884"/>
              <a:gd name="connsiteY10" fmla="*/ 3743134 h 3885853"/>
              <a:gd name="connsiteX11" fmla="*/ 47039 w 5073884"/>
              <a:gd name="connsiteY11" fmla="*/ 3447046 h 3885853"/>
              <a:gd name="connsiteX12" fmla="*/ 38763 w 5073884"/>
              <a:gd name="connsiteY12" fmla="*/ 3414896 h 3885853"/>
              <a:gd name="connsiteX13" fmla="*/ 28376 w 5073884"/>
              <a:gd name="connsiteY13" fmla="*/ 3388641 h 3885853"/>
              <a:gd name="connsiteX14" fmla="*/ 14642 w 5073884"/>
              <a:gd name="connsiteY14" fmla="*/ 2681940 h 3885853"/>
              <a:gd name="connsiteX15" fmla="*/ 141525 w 5073884"/>
              <a:gd name="connsiteY15" fmla="*/ 1290513 h 3885853"/>
              <a:gd name="connsiteX16" fmla="*/ 968842 w 5073884"/>
              <a:gd name="connsiteY16" fmla="*/ 590018 h 3885853"/>
              <a:gd name="connsiteX17" fmla="*/ 986774 w 5073884"/>
              <a:gd name="connsiteY17" fmla="*/ 0 h 3885853"/>
              <a:gd name="connsiteX0" fmla="*/ 986774 w 5078114"/>
              <a:gd name="connsiteY0" fmla="*/ 0 h 3885853"/>
              <a:gd name="connsiteX1" fmla="*/ 1598492 w 5078114"/>
              <a:gd name="connsiteY1" fmla="*/ 571743 h 3885853"/>
              <a:gd name="connsiteX2" fmla="*/ 4623587 w 5078114"/>
              <a:gd name="connsiteY2" fmla="*/ 815032 h 3885853"/>
              <a:gd name="connsiteX3" fmla="*/ 5045794 w 5078114"/>
              <a:gd name="connsiteY3" fmla="*/ 2583837 h 3885853"/>
              <a:gd name="connsiteX4" fmla="*/ 5065097 w 5078114"/>
              <a:gd name="connsiteY4" fmla="*/ 3007422 h 3885853"/>
              <a:gd name="connsiteX5" fmla="*/ 4993239 w 5078114"/>
              <a:gd name="connsiteY5" fmla="*/ 3784266 h 3885853"/>
              <a:gd name="connsiteX6" fmla="*/ 4229604 w 5078114"/>
              <a:gd name="connsiteY6" fmla="*/ 3851522 h 3885853"/>
              <a:gd name="connsiteX7" fmla="*/ 904564 w 5078114"/>
              <a:gd name="connsiteY7" fmla="*/ 3793288 h 3885853"/>
              <a:gd name="connsiteX8" fmla="*/ 451805 w 5078114"/>
              <a:gd name="connsiteY8" fmla="*/ 3738960 h 3885853"/>
              <a:gd name="connsiteX9" fmla="*/ 417467 w 5078114"/>
              <a:gd name="connsiteY9" fmla="*/ 3743134 h 3885853"/>
              <a:gd name="connsiteX10" fmla="*/ 47039 w 5078114"/>
              <a:gd name="connsiteY10" fmla="*/ 3447046 h 3885853"/>
              <a:gd name="connsiteX11" fmla="*/ 38763 w 5078114"/>
              <a:gd name="connsiteY11" fmla="*/ 3414896 h 3885853"/>
              <a:gd name="connsiteX12" fmla="*/ 28376 w 5078114"/>
              <a:gd name="connsiteY12" fmla="*/ 3388641 h 3885853"/>
              <a:gd name="connsiteX13" fmla="*/ 14642 w 5078114"/>
              <a:gd name="connsiteY13" fmla="*/ 2681940 h 3885853"/>
              <a:gd name="connsiteX14" fmla="*/ 141525 w 5078114"/>
              <a:gd name="connsiteY14" fmla="*/ 1290513 h 3885853"/>
              <a:gd name="connsiteX15" fmla="*/ 968842 w 5078114"/>
              <a:gd name="connsiteY15" fmla="*/ 590018 h 3885853"/>
              <a:gd name="connsiteX16" fmla="*/ 986774 w 5078114"/>
              <a:gd name="connsiteY16" fmla="*/ 0 h 3885853"/>
              <a:gd name="connsiteX0" fmla="*/ 986774 w 5094085"/>
              <a:gd name="connsiteY0" fmla="*/ 0 h 3885853"/>
              <a:gd name="connsiteX1" fmla="*/ 1598492 w 5094085"/>
              <a:gd name="connsiteY1" fmla="*/ 571743 h 3885853"/>
              <a:gd name="connsiteX2" fmla="*/ 4623587 w 5094085"/>
              <a:gd name="connsiteY2" fmla="*/ 815032 h 3885853"/>
              <a:gd name="connsiteX3" fmla="*/ 5045794 w 5094085"/>
              <a:gd name="connsiteY3" fmla="*/ 2583837 h 3885853"/>
              <a:gd name="connsiteX4" fmla="*/ 4993239 w 5094085"/>
              <a:gd name="connsiteY4" fmla="*/ 3784266 h 3885853"/>
              <a:gd name="connsiteX5" fmla="*/ 4229604 w 5094085"/>
              <a:gd name="connsiteY5" fmla="*/ 3851522 h 3885853"/>
              <a:gd name="connsiteX6" fmla="*/ 904564 w 5094085"/>
              <a:gd name="connsiteY6" fmla="*/ 3793288 h 3885853"/>
              <a:gd name="connsiteX7" fmla="*/ 451805 w 5094085"/>
              <a:gd name="connsiteY7" fmla="*/ 3738960 h 3885853"/>
              <a:gd name="connsiteX8" fmla="*/ 417467 w 5094085"/>
              <a:gd name="connsiteY8" fmla="*/ 3743134 h 3885853"/>
              <a:gd name="connsiteX9" fmla="*/ 47039 w 5094085"/>
              <a:gd name="connsiteY9" fmla="*/ 3447046 h 3885853"/>
              <a:gd name="connsiteX10" fmla="*/ 38763 w 5094085"/>
              <a:gd name="connsiteY10" fmla="*/ 3414896 h 3885853"/>
              <a:gd name="connsiteX11" fmla="*/ 28376 w 5094085"/>
              <a:gd name="connsiteY11" fmla="*/ 3388641 h 3885853"/>
              <a:gd name="connsiteX12" fmla="*/ 14642 w 5094085"/>
              <a:gd name="connsiteY12" fmla="*/ 2681940 h 3885853"/>
              <a:gd name="connsiteX13" fmla="*/ 141525 w 5094085"/>
              <a:gd name="connsiteY13" fmla="*/ 1290513 h 3885853"/>
              <a:gd name="connsiteX14" fmla="*/ 968842 w 5094085"/>
              <a:gd name="connsiteY14" fmla="*/ 590018 h 3885853"/>
              <a:gd name="connsiteX15" fmla="*/ 986774 w 5094085"/>
              <a:gd name="connsiteY15" fmla="*/ 0 h 3885853"/>
              <a:gd name="connsiteX0" fmla="*/ 986774 w 5062386"/>
              <a:gd name="connsiteY0" fmla="*/ 0 h 3895361"/>
              <a:gd name="connsiteX1" fmla="*/ 1598492 w 5062386"/>
              <a:gd name="connsiteY1" fmla="*/ 571743 h 3895361"/>
              <a:gd name="connsiteX2" fmla="*/ 4623587 w 5062386"/>
              <a:gd name="connsiteY2" fmla="*/ 815032 h 3895361"/>
              <a:gd name="connsiteX3" fmla="*/ 5045794 w 5062386"/>
              <a:gd name="connsiteY3" fmla="*/ 2583837 h 3895361"/>
              <a:gd name="connsiteX4" fmla="*/ 4851350 w 5062386"/>
              <a:gd name="connsiteY4" fmla="*/ 3634494 h 3895361"/>
              <a:gd name="connsiteX5" fmla="*/ 4229604 w 5062386"/>
              <a:gd name="connsiteY5" fmla="*/ 3851522 h 3895361"/>
              <a:gd name="connsiteX6" fmla="*/ 904564 w 5062386"/>
              <a:gd name="connsiteY6" fmla="*/ 3793288 h 3895361"/>
              <a:gd name="connsiteX7" fmla="*/ 451805 w 5062386"/>
              <a:gd name="connsiteY7" fmla="*/ 3738960 h 3895361"/>
              <a:gd name="connsiteX8" fmla="*/ 417467 w 5062386"/>
              <a:gd name="connsiteY8" fmla="*/ 3743134 h 3895361"/>
              <a:gd name="connsiteX9" fmla="*/ 47039 w 5062386"/>
              <a:gd name="connsiteY9" fmla="*/ 3447046 h 3895361"/>
              <a:gd name="connsiteX10" fmla="*/ 38763 w 5062386"/>
              <a:gd name="connsiteY10" fmla="*/ 3414896 h 3895361"/>
              <a:gd name="connsiteX11" fmla="*/ 28376 w 5062386"/>
              <a:gd name="connsiteY11" fmla="*/ 3388641 h 3895361"/>
              <a:gd name="connsiteX12" fmla="*/ 14642 w 5062386"/>
              <a:gd name="connsiteY12" fmla="*/ 2681940 h 3895361"/>
              <a:gd name="connsiteX13" fmla="*/ 141525 w 5062386"/>
              <a:gd name="connsiteY13" fmla="*/ 1290513 h 3895361"/>
              <a:gd name="connsiteX14" fmla="*/ 968842 w 5062386"/>
              <a:gd name="connsiteY14" fmla="*/ 590018 h 3895361"/>
              <a:gd name="connsiteX15" fmla="*/ 986774 w 5062386"/>
              <a:gd name="connsiteY15" fmla="*/ 0 h 3895361"/>
              <a:gd name="connsiteX0" fmla="*/ 986774 w 5051609"/>
              <a:gd name="connsiteY0" fmla="*/ 0 h 3895361"/>
              <a:gd name="connsiteX1" fmla="*/ 1598492 w 5051609"/>
              <a:gd name="connsiteY1" fmla="*/ 571743 h 3895361"/>
              <a:gd name="connsiteX2" fmla="*/ 4623587 w 5051609"/>
              <a:gd name="connsiteY2" fmla="*/ 815032 h 3895361"/>
              <a:gd name="connsiteX3" fmla="*/ 5045794 w 5051609"/>
              <a:gd name="connsiteY3" fmla="*/ 2583837 h 3895361"/>
              <a:gd name="connsiteX4" fmla="*/ 4851350 w 5051609"/>
              <a:gd name="connsiteY4" fmla="*/ 3634494 h 3895361"/>
              <a:gd name="connsiteX5" fmla="*/ 4229604 w 5051609"/>
              <a:gd name="connsiteY5" fmla="*/ 3851522 h 3895361"/>
              <a:gd name="connsiteX6" fmla="*/ 904564 w 5051609"/>
              <a:gd name="connsiteY6" fmla="*/ 3793288 h 3895361"/>
              <a:gd name="connsiteX7" fmla="*/ 451805 w 5051609"/>
              <a:gd name="connsiteY7" fmla="*/ 3738960 h 3895361"/>
              <a:gd name="connsiteX8" fmla="*/ 417467 w 5051609"/>
              <a:gd name="connsiteY8" fmla="*/ 3743134 h 3895361"/>
              <a:gd name="connsiteX9" fmla="*/ 47039 w 5051609"/>
              <a:gd name="connsiteY9" fmla="*/ 3447046 h 3895361"/>
              <a:gd name="connsiteX10" fmla="*/ 38763 w 5051609"/>
              <a:gd name="connsiteY10" fmla="*/ 3414896 h 3895361"/>
              <a:gd name="connsiteX11" fmla="*/ 28376 w 5051609"/>
              <a:gd name="connsiteY11" fmla="*/ 3388641 h 3895361"/>
              <a:gd name="connsiteX12" fmla="*/ 14642 w 5051609"/>
              <a:gd name="connsiteY12" fmla="*/ 2681940 h 3895361"/>
              <a:gd name="connsiteX13" fmla="*/ 141525 w 5051609"/>
              <a:gd name="connsiteY13" fmla="*/ 1290513 h 3895361"/>
              <a:gd name="connsiteX14" fmla="*/ 968842 w 5051609"/>
              <a:gd name="connsiteY14" fmla="*/ 590018 h 3895361"/>
              <a:gd name="connsiteX15" fmla="*/ 986774 w 5051609"/>
              <a:gd name="connsiteY15" fmla="*/ 0 h 3895361"/>
              <a:gd name="connsiteX0" fmla="*/ 986774 w 5100973"/>
              <a:gd name="connsiteY0" fmla="*/ 0 h 3895361"/>
              <a:gd name="connsiteX1" fmla="*/ 1598492 w 5100973"/>
              <a:gd name="connsiteY1" fmla="*/ 571743 h 3895361"/>
              <a:gd name="connsiteX2" fmla="*/ 4623587 w 5100973"/>
              <a:gd name="connsiteY2" fmla="*/ 815032 h 3895361"/>
              <a:gd name="connsiteX3" fmla="*/ 5100973 w 5100973"/>
              <a:gd name="connsiteY3" fmla="*/ 2118754 h 3895361"/>
              <a:gd name="connsiteX4" fmla="*/ 4851350 w 5100973"/>
              <a:gd name="connsiteY4" fmla="*/ 3634494 h 3895361"/>
              <a:gd name="connsiteX5" fmla="*/ 4229604 w 5100973"/>
              <a:gd name="connsiteY5" fmla="*/ 3851522 h 3895361"/>
              <a:gd name="connsiteX6" fmla="*/ 904564 w 5100973"/>
              <a:gd name="connsiteY6" fmla="*/ 3793288 h 3895361"/>
              <a:gd name="connsiteX7" fmla="*/ 451805 w 5100973"/>
              <a:gd name="connsiteY7" fmla="*/ 3738960 h 3895361"/>
              <a:gd name="connsiteX8" fmla="*/ 417467 w 5100973"/>
              <a:gd name="connsiteY8" fmla="*/ 3743134 h 3895361"/>
              <a:gd name="connsiteX9" fmla="*/ 47039 w 5100973"/>
              <a:gd name="connsiteY9" fmla="*/ 3447046 h 3895361"/>
              <a:gd name="connsiteX10" fmla="*/ 38763 w 5100973"/>
              <a:gd name="connsiteY10" fmla="*/ 3414896 h 3895361"/>
              <a:gd name="connsiteX11" fmla="*/ 28376 w 5100973"/>
              <a:gd name="connsiteY11" fmla="*/ 3388641 h 3895361"/>
              <a:gd name="connsiteX12" fmla="*/ 14642 w 5100973"/>
              <a:gd name="connsiteY12" fmla="*/ 2681940 h 3895361"/>
              <a:gd name="connsiteX13" fmla="*/ 141525 w 5100973"/>
              <a:gd name="connsiteY13" fmla="*/ 1290513 h 3895361"/>
              <a:gd name="connsiteX14" fmla="*/ 968842 w 5100973"/>
              <a:gd name="connsiteY14" fmla="*/ 590018 h 3895361"/>
              <a:gd name="connsiteX15" fmla="*/ 986774 w 5100973"/>
              <a:gd name="connsiteY15" fmla="*/ 0 h 3895361"/>
              <a:gd name="connsiteX0" fmla="*/ 986774 w 5100973"/>
              <a:gd name="connsiteY0" fmla="*/ 0 h 3895361"/>
              <a:gd name="connsiteX1" fmla="*/ 1598492 w 5100973"/>
              <a:gd name="connsiteY1" fmla="*/ 571743 h 3895361"/>
              <a:gd name="connsiteX2" fmla="*/ 4623587 w 5100973"/>
              <a:gd name="connsiteY2" fmla="*/ 815032 h 3895361"/>
              <a:gd name="connsiteX3" fmla="*/ 5100973 w 5100973"/>
              <a:gd name="connsiteY3" fmla="*/ 2118754 h 3895361"/>
              <a:gd name="connsiteX4" fmla="*/ 4851350 w 5100973"/>
              <a:gd name="connsiteY4" fmla="*/ 3634494 h 3895361"/>
              <a:gd name="connsiteX5" fmla="*/ 4229604 w 5100973"/>
              <a:gd name="connsiteY5" fmla="*/ 3851522 h 3895361"/>
              <a:gd name="connsiteX6" fmla="*/ 904564 w 5100973"/>
              <a:gd name="connsiteY6" fmla="*/ 3793288 h 3895361"/>
              <a:gd name="connsiteX7" fmla="*/ 451805 w 5100973"/>
              <a:gd name="connsiteY7" fmla="*/ 3738960 h 3895361"/>
              <a:gd name="connsiteX8" fmla="*/ 417467 w 5100973"/>
              <a:gd name="connsiteY8" fmla="*/ 3743134 h 3895361"/>
              <a:gd name="connsiteX9" fmla="*/ 47039 w 5100973"/>
              <a:gd name="connsiteY9" fmla="*/ 3447046 h 3895361"/>
              <a:gd name="connsiteX10" fmla="*/ 38763 w 5100973"/>
              <a:gd name="connsiteY10" fmla="*/ 3414896 h 3895361"/>
              <a:gd name="connsiteX11" fmla="*/ 28376 w 5100973"/>
              <a:gd name="connsiteY11" fmla="*/ 3388641 h 3895361"/>
              <a:gd name="connsiteX12" fmla="*/ 14642 w 5100973"/>
              <a:gd name="connsiteY12" fmla="*/ 2681940 h 3895361"/>
              <a:gd name="connsiteX13" fmla="*/ 141525 w 5100973"/>
              <a:gd name="connsiteY13" fmla="*/ 1290513 h 3895361"/>
              <a:gd name="connsiteX14" fmla="*/ 968842 w 5100973"/>
              <a:gd name="connsiteY14" fmla="*/ 590018 h 3895361"/>
              <a:gd name="connsiteX15" fmla="*/ 986774 w 5100973"/>
              <a:gd name="connsiteY15" fmla="*/ 0 h 3895361"/>
              <a:gd name="connsiteX0" fmla="*/ 986774 w 5100973"/>
              <a:gd name="connsiteY0" fmla="*/ 0 h 3895361"/>
              <a:gd name="connsiteX1" fmla="*/ 1598492 w 5100973"/>
              <a:gd name="connsiteY1" fmla="*/ 571743 h 3895361"/>
              <a:gd name="connsiteX2" fmla="*/ 4623587 w 5100973"/>
              <a:gd name="connsiteY2" fmla="*/ 815032 h 3895361"/>
              <a:gd name="connsiteX3" fmla="*/ 5100973 w 5100973"/>
              <a:gd name="connsiteY3" fmla="*/ 2118754 h 3895361"/>
              <a:gd name="connsiteX4" fmla="*/ 4851350 w 5100973"/>
              <a:gd name="connsiteY4" fmla="*/ 3634494 h 3895361"/>
              <a:gd name="connsiteX5" fmla="*/ 4229604 w 5100973"/>
              <a:gd name="connsiteY5" fmla="*/ 3851522 h 3895361"/>
              <a:gd name="connsiteX6" fmla="*/ 904564 w 5100973"/>
              <a:gd name="connsiteY6" fmla="*/ 3793288 h 3895361"/>
              <a:gd name="connsiteX7" fmla="*/ 451805 w 5100973"/>
              <a:gd name="connsiteY7" fmla="*/ 3738960 h 3895361"/>
              <a:gd name="connsiteX8" fmla="*/ 417467 w 5100973"/>
              <a:gd name="connsiteY8" fmla="*/ 3743134 h 3895361"/>
              <a:gd name="connsiteX9" fmla="*/ 47039 w 5100973"/>
              <a:gd name="connsiteY9" fmla="*/ 3447046 h 3895361"/>
              <a:gd name="connsiteX10" fmla="*/ 38763 w 5100973"/>
              <a:gd name="connsiteY10" fmla="*/ 3414896 h 3895361"/>
              <a:gd name="connsiteX11" fmla="*/ 28376 w 5100973"/>
              <a:gd name="connsiteY11" fmla="*/ 3388641 h 3895361"/>
              <a:gd name="connsiteX12" fmla="*/ 14642 w 5100973"/>
              <a:gd name="connsiteY12" fmla="*/ 2681940 h 3895361"/>
              <a:gd name="connsiteX13" fmla="*/ 141525 w 5100973"/>
              <a:gd name="connsiteY13" fmla="*/ 1290513 h 3895361"/>
              <a:gd name="connsiteX14" fmla="*/ 968842 w 5100973"/>
              <a:gd name="connsiteY14" fmla="*/ 590018 h 3895361"/>
              <a:gd name="connsiteX15" fmla="*/ 986774 w 5100973"/>
              <a:gd name="connsiteY15" fmla="*/ 0 h 3895361"/>
              <a:gd name="connsiteX0" fmla="*/ 986774 w 5100973"/>
              <a:gd name="connsiteY0" fmla="*/ 0 h 3992101"/>
              <a:gd name="connsiteX1" fmla="*/ 1598492 w 5100973"/>
              <a:gd name="connsiteY1" fmla="*/ 571743 h 3992101"/>
              <a:gd name="connsiteX2" fmla="*/ 4623587 w 5100973"/>
              <a:gd name="connsiteY2" fmla="*/ 815032 h 3992101"/>
              <a:gd name="connsiteX3" fmla="*/ 5100973 w 5100973"/>
              <a:gd name="connsiteY3" fmla="*/ 2118754 h 3992101"/>
              <a:gd name="connsiteX4" fmla="*/ 4851350 w 5100973"/>
              <a:gd name="connsiteY4" fmla="*/ 3634494 h 3992101"/>
              <a:gd name="connsiteX5" fmla="*/ 3796052 w 5100973"/>
              <a:gd name="connsiteY5" fmla="*/ 3985529 h 3992101"/>
              <a:gd name="connsiteX6" fmla="*/ 904564 w 5100973"/>
              <a:gd name="connsiteY6" fmla="*/ 3793288 h 3992101"/>
              <a:gd name="connsiteX7" fmla="*/ 451805 w 5100973"/>
              <a:gd name="connsiteY7" fmla="*/ 3738960 h 3992101"/>
              <a:gd name="connsiteX8" fmla="*/ 417467 w 5100973"/>
              <a:gd name="connsiteY8" fmla="*/ 3743134 h 3992101"/>
              <a:gd name="connsiteX9" fmla="*/ 47039 w 5100973"/>
              <a:gd name="connsiteY9" fmla="*/ 3447046 h 3992101"/>
              <a:gd name="connsiteX10" fmla="*/ 38763 w 5100973"/>
              <a:gd name="connsiteY10" fmla="*/ 3414896 h 3992101"/>
              <a:gd name="connsiteX11" fmla="*/ 28376 w 5100973"/>
              <a:gd name="connsiteY11" fmla="*/ 3388641 h 3992101"/>
              <a:gd name="connsiteX12" fmla="*/ 14642 w 5100973"/>
              <a:gd name="connsiteY12" fmla="*/ 2681940 h 3992101"/>
              <a:gd name="connsiteX13" fmla="*/ 141525 w 5100973"/>
              <a:gd name="connsiteY13" fmla="*/ 1290513 h 3992101"/>
              <a:gd name="connsiteX14" fmla="*/ 968842 w 5100973"/>
              <a:gd name="connsiteY14" fmla="*/ 590018 h 3992101"/>
              <a:gd name="connsiteX15" fmla="*/ 986774 w 5100973"/>
              <a:gd name="connsiteY15" fmla="*/ 0 h 3992101"/>
              <a:gd name="connsiteX0" fmla="*/ 986774 w 5100973"/>
              <a:gd name="connsiteY0" fmla="*/ 0 h 3992101"/>
              <a:gd name="connsiteX1" fmla="*/ 1598492 w 5100973"/>
              <a:gd name="connsiteY1" fmla="*/ 571743 h 3992101"/>
              <a:gd name="connsiteX2" fmla="*/ 4623587 w 5100973"/>
              <a:gd name="connsiteY2" fmla="*/ 815032 h 3992101"/>
              <a:gd name="connsiteX3" fmla="*/ 5100973 w 5100973"/>
              <a:gd name="connsiteY3" fmla="*/ 2118754 h 3992101"/>
              <a:gd name="connsiteX4" fmla="*/ 4851350 w 5100973"/>
              <a:gd name="connsiteY4" fmla="*/ 3634494 h 3992101"/>
              <a:gd name="connsiteX5" fmla="*/ 3796052 w 5100973"/>
              <a:gd name="connsiteY5" fmla="*/ 3985529 h 3992101"/>
              <a:gd name="connsiteX6" fmla="*/ 904564 w 5100973"/>
              <a:gd name="connsiteY6" fmla="*/ 3793288 h 3992101"/>
              <a:gd name="connsiteX7" fmla="*/ 451805 w 5100973"/>
              <a:gd name="connsiteY7" fmla="*/ 3738960 h 3992101"/>
              <a:gd name="connsiteX8" fmla="*/ 417467 w 5100973"/>
              <a:gd name="connsiteY8" fmla="*/ 3743134 h 3992101"/>
              <a:gd name="connsiteX9" fmla="*/ 47039 w 5100973"/>
              <a:gd name="connsiteY9" fmla="*/ 3447046 h 3992101"/>
              <a:gd name="connsiteX10" fmla="*/ 38763 w 5100973"/>
              <a:gd name="connsiteY10" fmla="*/ 3414896 h 3992101"/>
              <a:gd name="connsiteX11" fmla="*/ 28376 w 5100973"/>
              <a:gd name="connsiteY11" fmla="*/ 3388641 h 3992101"/>
              <a:gd name="connsiteX12" fmla="*/ 14642 w 5100973"/>
              <a:gd name="connsiteY12" fmla="*/ 2681940 h 3992101"/>
              <a:gd name="connsiteX13" fmla="*/ 141525 w 5100973"/>
              <a:gd name="connsiteY13" fmla="*/ 1290513 h 3992101"/>
              <a:gd name="connsiteX14" fmla="*/ 968842 w 5100973"/>
              <a:gd name="connsiteY14" fmla="*/ 590018 h 3992101"/>
              <a:gd name="connsiteX15" fmla="*/ 986774 w 5100973"/>
              <a:gd name="connsiteY15" fmla="*/ 0 h 3992101"/>
              <a:gd name="connsiteX0" fmla="*/ 986774 w 5100973"/>
              <a:gd name="connsiteY0" fmla="*/ 0 h 4001096"/>
              <a:gd name="connsiteX1" fmla="*/ 1598492 w 5100973"/>
              <a:gd name="connsiteY1" fmla="*/ 571743 h 4001096"/>
              <a:gd name="connsiteX2" fmla="*/ 4623587 w 5100973"/>
              <a:gd name="connsiteY2" fmla="*/ 815032 h 4001096"/>
              <a:gd name="connsiteX3" fmla="*/ 5100973 w 5100973"/>
              <a:gd name="connsiteY3" fmla="*/ 2118754 h 4001096"/>
              <a:gd name="connsiteX4" fmla="*/ 4851350 w 5100973"/>
              <a:gd name="connsiteY4" fmla="*/ 3634494 h 4001096"/>
              <a:gd name="connsiteX5" fmla="*/ 3796052 w 5100973"/>
              <a:gd name="connsiteY5" fmla="*/ 3985529 h 4001096"/>
              <a:gd name="connsiteX6" fmla="*/ 959744 w 5100973"/>
              <a:gd name="connsiteY6" fmla="*/ 3840584 h 4001096"/>
              <a:gd name="connsiteX7" fmla="*/ 451805 w 5100973"/>
              <a:gd name="connsiteY7" fmla="*/ 3738960 h 4001096"/>
              <a:gd name="connsiteX8" fmla="*/ 417467 w 5100973"/>
              <a:gd name="connsiteY8" fmla="*/ 3743134 h 4001096"/>
              <a:gd name="connsiteX9" fmla="*/ 47039 w 5100973"/>
              <a:gd name="connsiteY9" fmla="*/ 3447046 h 4001096"/>
              <a:gd name="connsiteX10" fmla="*/ 38763 w 5100973"/>
              <a:gd name="connsiteY10" fmla="*/ 3414896 h 4001096"/>
              <a:gd name="connsiteX11" fmla="*/ 28376 w 5100973"/>
              <a:gd name="connsiteY11" fmla="*/ 3388641 h 4001096"/>
              <a:gd name="connsiteX12" fmla="*/ 14642 w 5100973"/>
              <a:gd name="connsiteY12" fmla="*/ 2681940 h 4001096"/>
              <a:gd name="connsiteX13" fmla="*/ 141525 w 5100973"/>
              <a:gd name="connsiteY13" fmla="*/ 1290513 h 4001096"/>
              <a:gd name="connsiteX14" fmla="*/ 968842 w 5100973"/>
              <a:gd name="connsiteY14" fmla="*/ 590018 h 4001096"/>
              <a:gd name="connsiteX15" fmla="*/ 986774 w 5100973"/>
              <a:gd name="connsiteY15" fmla="*/ 0 h 4001096"/>
              <a:gd name="connsiteX0" fmla="*/ 986774 w 5100973"/>
              <a:gd name="connsiteY0" fmla="*/ 0 h 4001096"/>
              <a:gd name="connsiteX1" fmla="*/ 1598492 w 5100973"/>
              <a:gd name="connsiteY1" fmla="*/ 571743 h 4001096"/>
              <a:gd name="connsiteX2" fmla="*/ 4623587 w 5100973"/>
              <a:gd name="connsiteY2" fmla="*/ 815032 h 4001096"/>
              <a:gd name="connsiteX3" fmla="*/ 5100973 w 5100973"/>
              <a:gd name="connsiteY3" fmla="*/ 2118754 h 4001096"/>
              <a:gd name="connsiteX4" fmla="*/ 4851350 w 5100973"/>
              <a:gd name="connsiteY4" fmla="*/ 3634494 h 4001096"/>
              <a:gd name="connsiteX5" fmla="*/ 3796052 w 5100973"/>
              <a:gd name="connsiteY5" fmla="*/ 3985529 h 4001096"/>
              <a:gd name="connsiteX6" fmla="*/ 959744 w 5100973"/>
              <a:gd name="connsiteY6" fmla="*/ 3840584 h 4001096"/>
              <a:gd name="connsiteX7" fmla="*/ 451805 w 5100973"/>
              <a:gd name="connsiteY7" fmla="*/ 3738960 h 4001096"/>
              <a:gd name="connsiteX8" fmla="*/ 47039 w 5100973"/>
              <a:gd name="connsiteY8" fmla="*/ 3447046 h 4001096"/>
              <a:gd name="connsiteX9" fmla="*/ 38763 w 5100973"/>
              <a:gd name="connsiteY9" fmla="*/ 3414896 h 4001096"/>
              <a:gd name="connsiteX10" fmla="*/ 28376 w 5100973"/>
              <a:gd name="connsiteY10" fmla="*/ 3388641 h 4001096"/>
              <a:gd name="connsiteX11" fmla="*/ 14642 w 5100973"/>
              <a:gd name="connsiteY11" fmla="*/ 2681940 h 4001096"/>
              <a:gd name="connsiteX12" fmla="*/ 141525 w 5100973"/>
              <a:gd name="connsiteY12" fmla="*/ 1290513 h 4001096"/>
              <a:gd name="connsiteX13" fmla="*/ 968842 w 5100973"/>
              <a:gd name="connsiteY13" fmla="*/ 590018 h 4001096"/>
              <a:gd name="connsiteX14" fmla="*/ 986774 w 5100973"/>
              <a:gd name="connsiteY14" fmla="*/ 0 h 4001096"/>
              <a:gd name="connsiteX0" fmla="*/ 984626 w 5098825"/>
              <a:gd name="connsiteY0" fmla="*/ 0 h 4001096"/>
              <a:gd name="connsiteX1" fmla="*/ 1596344 w 5098825"/>
              <a:gd name="connsiteY1" fmla="*/ 571743 h 4001096"/>
              <a:gd name="connsiteX2" fmla="*/ 4621439 w 5098825"/>
              <a:gd name="connsiteY2" fmla="*/ 815032 h 4001096"/>
              <a:gd name="connsiteX3" fmla="*/ 5098825 w 5098825"/>
              <a:gd name="connsiteY3" fmla="*/ 2118754 h 4001096"/>
              <a:gd name="connsiteX4" fmla="*/ 4849202 w 5098825"/>
              <a:gd name="connsiteY4" fmla="*/ 3634494 h 4001096"/>
              <a:gd name="connsiteX5" fmla="*/ 3793904 w 5098825"/>
              <a:gd name="connsiteY5" fmla="*/ 3985529 h 4001096"/>
              <a:gd name="connsiteX6" fmla="*/ 957596 w 5098825"/>
              <a:gd name="connsiteY6" fmla="*/ 3840584 h 4001096"/>
              <a:gd name="connsiteX7" fmla="*/ 449657 w 5098825"/>
              <a:gd name="connsiteY7" fmla="*/ 3738960 h 4001096"/>
              <a:gd name="connsiteX8" fmla="*/ 44891 w 5098825"/>
              <a:gd name="connsiteY8" fmla="*/ 3447046 h 4001096"/>
              <a:gd name="connsiteX9" fmla="*/ 36615 w 5098825"/>
              <a:gd name="connsiteY9" fmla="*/ 3414896 h 4001096"/>
              <a:gd name="connsiteX10" fmla="*/ 12494 w 5098825"/>
              <a:gd name="connsiteY10" fmla="*/ 2681940 h 4001096"/>
              <a:gd name="connsiteX11" fmla="*/ 139377 w 5098825"/>
              <a:gd name="connsiteY11" fmla="*/ 1290513 h 4001096"/>
              <a:gd name="connsiteX12" fmla="*/ 966694 w 5098825"/>
              <a:gd name="connsiteY12" fmla="*/ 590018 h 4001096"/>
              <a:gd name="connsiteX13" fmla="*/ 984626 w 5098825"/>
              <a:gd name="connsiteY13" fmla="*/ 0 h 4001096"/>
              <a:gd name="connsiteX0" fmla="*/ 983699 w 5097898"/>
              <a:gd name="connsiteY0" fmla="*/ 0 h 4001096"/>
              <a:gd name="connsiteX1" fmla="*/ 1595417 w 5097898"/>
              <a:gd name="connsiteY1" fmla="*/ 571743 h 4001096"/>
              <a:gd name="connsiteX2" fmla="*/ 4620512 w 5097898"/>
              <a:gd name="connsiteY2" fmla="*/ 815032 h 4001096"/>
              <a:gd name="connsiteX3" fmla="*/ 5097898 w 5097898"/>
              <a:gd name="connsiteY3" fmla="*/ 2118754 h 4001096"/>
              <a:gd name="connsiteX4" fmla="*/ 4848275 w 5097898"/>
              <a:gd name="connsiteY4" fmla="*/ 3634494 h 4001096"/>
              <a:gd name="connsiteX5" fmla="*/ 3792977 w 5097898"/>
              <a:gd name="connsiteY5" fmla="*/ 3985529 h 4001096"/>
              <a:gd name="connsiteX6" fmla="*/ 956669 w 5097898"/>
              <a:gd name="connsiteY6" fmla="*/ 3840584 h 4001096"/>
              <a:gd name="connsiteX7" fmla="*/ 448730 w 5097898"/>
              <a:gd name="connsiteY7" fmla="*/ 3738960 h 4001096"/>
              <a:gd name="connsiteX8" fmla="*/ 43964 w 5097898"/>
              <a:gd name="connsiteY8" fmla="*/ 3447046 h 4001096"/>
              <a:gd name="connsiteX9" fmla="*/ 4157 w 5097898"/>
              <a:gd name="connsiteY9" fmla="*/ 3249358 h 4001096"/>
              <a:gd name="connsiteX10" fmla="*/ 11567 w 5097898"/>
              <a:gd name="connsiteY10" fmla="*/ 2681940 h 4001096"/>
              <a:gd name="connsiteX11" fmla="*/ 138450 w 5097898"/>
              <a:gd name="connsiteY11" fmla="*/ 1290513 h 4001096"/>
              <a:gd name="connsiteX12" fmla="*/ 965767 w 5097898"/>
              <a:gd name="connsiteY12" fmla="*/ 590018 h 4001096"/>
              <a:gd name="connsiteX13" fmla="*/ 983699 w 5097898"/>
              <a:gd name="connsiteY13" fmla="*/ 0 h 4001096"/>
              <a:gd name="connsiteX0" fmla="*/ 983699 w 5097898"/>
              <a:gd name="connsiteY0" fmla="*/ 0 h 4001096"/>
              <a:gd name="connsiteX1" fmla="*/ 1595417 w 5097898"/>
              <a:gd name="connsiteY1" fmla="*/ 571743 h 4001096"/>
              <a:gd name="connsiteX2" fmla="*/ 4620512 w 5097898"/>
              <a:gd name="connsiteY2" fmla="*/ 815032 h 4001096"/>
              <a:gd name="connsiteX3" fmla="*/ 5097898 w 5097898"/>
              <a:gd name="connsiteY3" fmla="*/ 2118754 h 4001096"/>
              <a:gd name="connsiteX4" fmla="*/ 4848275 w 5097898"/>
              <a:gd name="connsiteY4" fmla="*/ 3634494 h 4001096"/>
              <a:gd name="connsiteX5" fmla="*/ 3792977 w 5097898"/>
              <a:gd name="connsiteY5" fmla="*/ 3985529 h 4001096"/>
              <a:gd name="connsiteX6" fmla="*/ 956669 w 5097898"/>
              <a:gd name="connsiteY6" fmla="*/ 3840584 h 4001096"/>
              <a:gd name="connsiteX7" fmla="*/ 448730 w 5097898"/>
              <a:gd name="connsiteY7" fmla="*/ 3738960 h 4001096"/>
              <a:gd name="connsiteX8" fmla="*/ 43964 w 5097898"/>
              <a:gd name="connsiteY8" fmla="*/ 3533756 h 4001096"/>
              <a:gd name="connsiteX9" fmla="*/ 4157 w 5097898"/>
              <a:gd name="connsiteY9" fmla="*/ 3249358 h 4001096"/>
              <a:gd name="connsiteX10" fmla="*/ 11567 w 5097898"/>
              <a:gd name="connsiteY10" fmla="*/ 2681940 h 4001096"/>
              <a:gd name="connsiteX11" fmla="*/ 138450 w 5097898"/>
              <a:gd name="connsiteY11" fmla="*/ 1290513 h 4001096"/>
              <a:gd name="connsiteX12" fmla="*/ 965767 w 5097898"/>
              <a:gd name="connsiteY12" fmla="*/ 590018 h 4001096"/>
              <a:gd name="connsiteX13" fmla="*/ 983699 w 5097898"/>
              <a:gd name="connsiteY13" fmla="*/ 0 h 4001096"/>
              <a:gd name="connsiteX0" fmla="*/ 972132 w 5086331"/>
              <a:gd name="connsiteY0" fmla="*/ 0 h 4001096"/>
              <a:gd name="connsiteX1" fmla="*/ 1583850 w 5086331"/>
              <a:gd name="connsiteY1" fmla="*/ 571743 h 4001096"/>
              <a:gd name="connsiteX2" fmla="*/ 4608945 w 5086331"/>
              <a:gd name="connsiteY2" fmla="*/ 815032 h 4001096"/>
              <a:gd name="connsiteX3" fmla="*/ 5086331 w 5086331"/>
              <a:gd name="connsiteY3" fmla="*/ 2118754 h 4001096"/>
              <a:gd name="connsiteX4" fmla="*/ 4836708 w 5086331"/>
              <a:gd name="connsiteY4" fmla="*/ 3634494 h 4001096"/>
              <a:gd name="connsiteX5" fmla="*/ 3781410 w 5086331"/>
              <a:gd name="connsiteY5" fmla="*/ 3985529 h 4001096"/>
              <a:gd name="connsiteX6" fmla="*/ 945102 w 5086331"/>
              <a:gd name="connsiteY6" fmla="*/ 3840584 h 4001096"/>
              <a:gd name="connsiteX7" fmla="*/ 437163 w 5086331"/>
              <a:gd name="connsiteY7" fmla="*/ 3738960 h 4001096"/>
              <a:gd name="connsiteX8" fmla="*/ 32397 w 5086331"/>
              <a:gd name="connsiteY8" fmla="*/ 3533756 h 4001096"/>
              <a:gd name="connsiteX9" fmla="*/ 0 w 5086331"/>
              <a:gd name="connsiteY9" fmla="*/ 2681940 h 4001096"/>
              <a:gd name="connsiteX10" fmla="*/ 126883 w 5086331"/>
              <a:gd name="connsiteY10" fmla="*/ 1290513 h 4001096"/>
              <a:gd name="connsiteX11" fmla="*/ 954200 w 5086331"/>
              <a:gd name="connsiteY11" fmla="*/ 590018 h 4001096"/>
              <a:gd name="connsiteX12" fmla="*/ 972132 w 5086331"/>
              <a:gd name="connsiteY12" fmla="*/ 0 h 4001096"/>
              <a:gd name="connsiteX0" fmla="*/ 972132 w 5086331"/>
              <a:gd name="connsiteY0" fmla="*/ 0 h 4001096"/>
              <a:gd name="connsiteX1" fmla="*/ 1583850 w 5086331"/>
              <a:gd name="connsiteY1" fmla="*/ 571743 h 4001096"/>
              <a:gd name="connsiteX2" fmla="*/ 4608945 w 5086331"/>
              <a:gd name="connsiteY2" fmla="*/ 815032 h 4001096"/>
              <a:gd name="connsiteX3" fmla="*/ 5086331 w 5086331"/>
              <a:gd name="connsiteY3" fmla="*/ 2118754 h 4001096"/>
              <a:gd name="connsiteX4" fmla="*/ 4836708 w 5086331"/>
              <a:gd name="connsiteY4" fmla="*/ 3634494 h 4001096"/>
              <a:gd name="connsiteX5" fmla="*/ 3781410 w 5086331"/>
              <a:gd name="connsiteY5" fmla="*/ 3985529 h 4001096"/>
              <a:gd name="connsiteX6" fmla="*/ 945102 w 5086331"/>
              <a:gd name="connsiteY6" fmla="*/ 3840584 h 4001096"/>
              <a:gd name="connsiteX7" fmla="*/ 32397 w 5086331"/>
              <a:gd name="connsiteY7" fmla="*/ 3533756 h 4001096"/>
              <a:gd name="connsiteX8" fmla="*/ 0 w 5086331"/>
              <a:gd name="connsiteY8" fmla="*/ 2681940 h 4001096"/>
              <a:gd name="connsiteX9" fmla="*/ 126883 w 5086331"/>
              <a:gd name="connsiteY9" fmla="*/ 1290513 h 4001096"/>
              <a:gd name="connsiteX10" fmla="*/ 954200 w 5086331"/>
              <a:gd name="connsiteY10" fmla="*/ 590018 h 4001096"/>
              <a:gd name="connsiteX11" fmla="*/ 972132 w 5086331"/>
              <a:gd name="connsiteY11" fmla="*/ 0 h 4001096"/>
              <a:gd name="connsiteX0" fmla="*/ 972132 w 5086331"/>
              <a:gd name="connsiteY0" fmla="*/ 0 h 4001096"/>
              <a:gd name="connsiteX1" fmla="*/ 1583850 w 5086331"/>
              <a:gd name="connsiteY1" fmla="*/ 571743 h 4001096"/>
              <a:gd name="connsiteX2" fmla="*/ 4608945 w 5086331"/>
              <a:gd name="connsiteY2" fmla="*/ 815032 h 4001096"/>
              <a:gd name="connsiteX3" fmla="*/ 5086331 w 5086331"/>
              <a:gd name="connsiteY3" fmla="*/ 2118754 h 4001096"/>
              <a:gd name="connsiteX4" fmla="*/ 4836708 w 5086331"/>
              <a:gd name="connsiteY4" fmla="*/ 3634494 h 4001096"/>
              <a:gd name="connsiteX5" fmla="*/ 3781410 w 5086331"/>
              <a:gd name="connsiteY5" fmla="*/ 3985529 h 4001096"/>
              <a:gd name="connsiteX6" fmla="*/ 945102 w 5086331"/>
              <a:gd name="connsiteY6" fmla="*/ 3840584 h 4001096"/>
              <a:gd name="connsiteX7" fmla="*/ 32397 w 5086331"/>
              <a:gd name="connsiteY7" fmla="*/ 3533756 h 4001096"/>
              <a:gd name="connsiteX8" fmla="*/ 0 w 5086331"/>
              <a:gd name="connsiteY8" fmla="*/ 2681940 h 4001096"/>
              <a:gd name="connsiteX9" fmla="*/ 126883 w 5086331"/>
              <a:gd name="connsiteY9" fmla="*/ 1290513 h 4001096"/>
              <a:gd name="connsiteX10" fmla="*/ 954200 w 5086331"/>
              <a:gd name="connsiteY10" fmla="*/ 590018 h 4001096"/>
              <a:gd name="connsiteX11" fmla="*/ 972132 w 5086331"/>
              <a:gd name="connsiteY11" fmla="*/ 0 h 4001096"/>
              <a:gd name="connsiteX0" fmla="*/ 1007316 w 5121515"/>
              <a:gd name="connsiteY0" fmla="*/ 0 h 4001096"/>
              <a:gd name="connsiteX1" fmla="*/ 1619034 w 5121515"/>
              <a:gd name="connsiteY1" fmla="*/ 571743 h 4001096"/>
              <a:gd name="connsiteX2" fmla="*/ 4644129 w 5121515"/>
              <a:gd name="connsiteY2" fmla="*/ 815032 h 4001096"/>
              <a:gd name="connsiteX3" fmla="*/ 5121515 w 5121515"/>
              <a:gd name="connsiteY3" fmla="*/ 2118754 h 4001096"/>
              <a:gd name="connsiteX4" fmla="*/ 4871892 w 5121515"/>
              <a:gd name="connsiteY4" fmla="*/ 3634494 h 4001096"/>
              <a:gd name="connsiteX5" fmla="*/ 3816594 w 5121515"/>
              <a:gd name="connsiteY5" fmla="*/ 3985529 h 4001096"/>
              <a:gd name="connsiteX6" fmla="*/ 980286 w 5121515"/>
              <a:gd name="connsiteY6" fmla="*/ 3840584 h 4001096"/>
              <a:gd name="connsiteX7" fmla="*/ 67581 w 5121515"/>
              <a:gd name="connsiteY7" fmla="*/ 3533756 h 4001096"/>
              <a:gd name="connsiteX8" fmla="*/ 35184 w 5121515"/>
              <a:gd name="connsiteY8" fmla="*/ 2681940 h 4001096"/>
              <a:gd name="connsiteX9" fmla="*/ 162067 w 5121515"/>
              <a:gd name="connsiteY9" fmla="*/ 1290513 h 4001096"/>
              <a:gd name="connsiteX10" fmla="*/ 989384 w 5121515"/>
              <a:gd name="connsiteY10" fmla="*/ 590018 h 4001096"/>
              <a:gd name="connsiteX11" fmla="*/ 1007316 w 5121515"/>
              <a:gd name="connsiteY11" fmla="*/ 0 h 4001096"/>
              <a:gd name="connsiteX0" fmla="*/ 1010370 w 5124569"/>
              <a:gd name="connsiteY0" fmla="*/ 0 h 4001096"/>
              <a:gd name="connsiteX1" fmla="*/ 1622088 w 5124569"/>
              <a:gd name="connsiteY1" fmla="*/ 571743 h 4001096"/>
              <a:gd name="connsiteX2" fmla="*/ 4647183 w 5124569"/>
              <a:gd name="connsiteY2" fmla="*/ 815032 h 4001096"/>
              <a:gd name="connsiteX3" fmla="*/ 5124569 w 5124569"/>
              <a:gd name="connsiteY3" fmla="*/ 2118754 h 4001096"/>
              <a:gd name="connsiteX4" fmla="*/ 4874946 w 5124569"/>
              <a:gd name="connsiteY4" fmla="*/ 3634494 h 4001096"/>
              <a:gd name="connsiteX5" fmla="*/ 3819648 w 5124569"/>
              <a:gd name="connsiteY5" fmla="*/ 3985529 h 4001096"/>
              <a:gd name="connsiteX6" fmla="*/ 983340 w 5124569"/>
              <a:gd name="connsiteY6" fmla="*/ 3840584 h 4001096"/>
              <a:gd name="connsiteX7" fmla="*/ 70635 w 5124569"/>
              <a:gd name="connsiteY7" fmla="*/ 3533756 h 4001096"/>
              <a:gd name="connsiteX8" fmla="*/ 165121 w 5124569"/>
              <a:gd name="connsiteY8" fmla="*/ 1290513 h 4001096"/>
              <a:gd name="connsiteX9" fmla="*/ 992438 w 5124569"/>
              <a:gd name="connsiteY9" fmla="*/ 590018 h 4001096"/>
              <a:gd name="connsiteX10" fmla="*/ 1010370 w 5124569"/>
              <a:gd name="connsiteY10" fmla="*/ 0 h 4001096"/>
              <a:gd name="connsiteX0" fmla="*/ 1004891 w 5119090"/>
              <a:gd name="connsiteY0" fmla="*/ 0 h 4001096"/>
              <a:gd name="connsiteX1" fmla="*/ 1616609 w 5119090"/>
              <a:gd name="connsiteY1" fmla="*/ 571743 h 4001096"/>
              <a:gd name="connsiteX2" fmla="*/ 4641704 w 5119090"/>
              <a:gd name="connsiteY2" fmla="*/ 815032 h 4001096"/>
              <a:gd name="connsiteX3" fmla="*/ 5119090 w 5119090"/>
              <a:gd name="connsiteY3" fmla="*/ 2118754 h 4001096"/>
              <a:gd name="connsiteX4" fmla="*/ 4869467 w 5119090"/>
              <a:gd name="connsiteY4" fmla="*/ 3634494 h 4001096"/>
              <a:gd name="connsiteX5" fmla="*/ 3814169 w 5119090"/>
              <a:gd name="connsiteY5" fmla="*/ 3985529 h 4001096"/>
              <a:gd name="connsiteX6" fmla="*/ 977861 w 5119090"/>
              <a:gd name="connsiteY6" fmla="*/ 3840584 h 4001096"/>
              <a:gd name="connsiteX7" fmla="*/ 73039 w 5119090"/>
              <a:gd name="connsiteY7" fmla="*/ 3313039 h 4001096"/>
              <a:gd name="connsiteX8" fmla="*/ 159642 w 5119090"/>
              <a:gd name="connsiteY8" fmla="*/ 1290513 h 4001096"/>
              <a:gd name="connsiteX9" fmla="*/ 986959 w 5119090"/>
              <a:gd name="connsiteY9" fmla="*/ 590018 h 4001096"/>
              <a:gd name="connsiteX10" fmla="*/ 1004891 w 5119090"/>
              <a:gd name="connsiteY10" fmla="*/ 0 h 4001096"/>
              <a:gd name="connsiteX0" fmla="*/ 1004891 w 5119090"/>
              <a:gd name="connsiteY0" fmla="*/ 0 h 4028919"/>
              <a:gd name="connsiteX1" fmla="*/ 1616609 w 5119090"/>
              <a:gd name="connsiteY1" fmla="*/ 571743 h 4028919"/>
              <a:gd name="connsiteX2" fmla="*/ 4641704 w 5119090"/>
              <a:gd name="connsiteY2" fmla="*/ 815032 h 4028919"/>
              <a:gd name="connsiteX3" fmla="*/ 5119090 w 5119090"/>
              <a:gd name="connsiteY3" fmla="*/ 2118754 h 4028919"/>
              <a:gd name="connsiteX4" fmla="*/ 4869467 w 5119090"/>
              <a:gd name="connsiteY4" fmla="*/ 3634494 h 4028919"/>
              <a:gd name="connsiteX5" fmla="*/ 3814169 w 5119090"/>
              <a:gd name="connsiteY5" fmla="*/ 3985529 h 4028919"/>
              <a:gd name="connsiteX6" fmla="*/ 977861 w 5119090"/>
              <a:gd name="connsiteY6" fmla="*/ 3911529 h 4028919"/>
              <a:gd name="connsiteX7" fmla="*/ 73039 w 5119090"/>
              <a:gd name="connsiteY7" fmla="*/ 3313039 h 4028919"/>
              <a:gd name="connsiteX8" fmla="*/ 159642 w 5119090"/>
              <a:gd name="connsiteY8" fmla="*/ 1290513 h 4028919"/>
              <a:gd name="connsiteX9" fmla="*/ 986959 w 5119090"/>
              <a:gd name="connsiteY9" fmla="*/ 590018 h 4028919"/>
              <a:gd name="connsiteX10" fmla="*/ 1004891 w 5119090"/>
              <a:gd name="connsiteY10" fmla="*/ 0 h 4028919"/>
              <a:gd name="connsiteX0" fmla="*/ 1004891 w 5119090"/>
              <a:gd name="connsiteY0" fmla="*/ 0 h 4142676"/>
              <a:gd name="connsiteX1" fmla="*/ 1616609 w 5119090"/>
              <a:gd name="connsiteY1" fmla="*/ 571743 h 4142676"/>
              <a:gd name="connsiteX2" fmla="*/ 4641704 w 5119090"/>
              <a:gd name="connsiteY2" fmla="*/ 815032 h 4142676"/>
              <a:gd name="connsiteX3" fmla="*/ 5119090 w 5119090"/>
              <a:gd name="connsiteY3" fmla="*/ 2118754 h 4142676"/>
              <a:gd name="connsiteX4" fmla="*/ 4869467 w 5119090"/>
              <a:gd name="connsiteY4" fmla="*/ 3634494 h 4142676"/>
              <a:gd name="connsiteX5" fmla="*/ 3575630 w 5119090"/>
              <a:gd name="connsiteY5" fmla="*/ 4131303 h 4142676"/>
              <a:gd name="connsiteX6" fmla="*/ 977861 w 5119090"/>
              <a:gd name="connsiteY6" fmla="*/ 3911529 h 4142676"/>
              <a:gd name="connsiteX7" fmla="*/ 73039 w 5119090"/>
              <a:gd name="connsiteY7" fmla="*/ 3313039 h 4142676"/>
              <a:gd name="connsiteX8" fmla="*/ 159642 w 5119090"/>
              <a:gd name="connsiteY8" fmla="*/ 1290513 h 4142676"/>
              <a:gd name="connsiteX9" fmla="*/ 986959 w 5119090"/>
              <a:gd name="connsiteY9" fmla="*/ 590018 h 4142676"/>
              <a:gd name="connsiteX10" fmla="*/ 1004891 w 5119090"/>
              <a:gd name="connsiteY10" fmla="*/ 0 h 4142676"/>
              <a:gd name="connsiteX0" fmla="*/ 1004891 w 5119090"/>
              <a:gd name="connsiteY0" fmla="*/ 0 h 4145018"/>
              <a:gd name="connsiteX1" fmla="*/ 1616609 w 5119090"/>
              <a:gd name="connsiteY1" fmla="*/ 571743 h 4145018"/>
              <a:gd name="connsiteX2" fmla="*/ 4641704 w 5119090"/>
              <a:gd name="connsiteY2" fmla="*/ 815032 h 4145018"/>
              <a:gd name="connsiteX3" fmla="*/ 5119090 w 5119090"/>
              <a:gd name="connsiteY3" fmla="*/ 2118754 h 4145018"/>
              <a:gd name="connsiteX4" fmla="*/ 4736945 w 5119090"/>
              <a:gd name="connsiteY4" fmla="*/ 3594737 h 4145018"/>
              <a:gd name="connsiteX5" fmla="*/ 3575630 w 5119090"/>
              <a:gd name="connsiteY5" fmla="*/ 4131303 h 4145018"/>
              <a:gd name="connsiteX6" fmla="*/ 977861 w 5119090"/>
              <a:gd name="connsiteY6" fmla="*/ 3911529 h 4145018"/>
              <a:gd name="connsiteX7" fmla="*/ 73039 w 5119090"/>
              <a:gd name="connsiteY7" fmla="*/ 3313039 h 4145018"/>
              <a:gd name="connsiteX8" fmla="*/ 159642 w 5119090"/>
              <a:gd name="connsiteY8" fmla="*/ 1290513 h 4145018"/>
              <a:gd name="connsiteX9" fmla="*/ 986959 w 5119090"/>
              <a:gd name="connsiteY9" fmla="*/ 590018 h 4145018"/>
              <a:gd name="connsiteX10" fmla="*/ 1004891 w 5119090"/>
              <a:gd name="connsiteY10" fmla="*/ 0 h 4145018"/>
              <a:gd name="connsiteX0" fmla="*/ 1004891 w 5119090"/>
              <a:gd name="connsiteY0" fmla="*/ 0 h 4145018"/>
              <a:gd name="connsiteX1" fmla="*/ 1616609 w 5119090"/>
              <a:gd name="connsiteY1" fmla="*/ 571743 h 4145018"/>
              <a:gd name="connsiteX2" fmla="*/ 4469426 w 5119090"/>
              <a:gd name="connsiteY2" fmla="*/ 735519 h 4145018"/>
              <a:gd name="connsiteX3" fmla="*/ 5119090 w 5119090"/>
              <a:gd name="connsiteY3" fmla="*/ 2118754 h 4145018"/>
              <a:gd name="connsiteX4" fmla="*/ 4736945 w 5119090"/>
              <a:gd name="connsiteY4" fmla="*/ 3594737 h 4145018"/>
              <a:gd name="connsiteX5" fmla="*/ 3575630 w 5119090"/>
              <a:gd name="connsiteY5" fmla="*/ 4131303 h 4145018"/>
              <a:gd name="connsiteX6" fmla="*/ 977861 w 5119090"/>
              <a:gd name="connsiteY6" fmla="*/ 3911529 h 4145018"/>
              <a:gd name="connsiteX7" fmla="*/ 73039 w 5119090"/>
              <a:gd name="connsiteY7" fmla="*/ 3313039 h 4145018"/>
              <a:gd name="connsiteX8" fmla="*/ 159642 w 5119090"/>
              <a:gd name="connsiteY8" fmla="*/ 1290513 h 4145018"/>
              <a:gd name="connsiteX9" fmla="*/ 986959 w 5119090"/>
              <a:gd name="connsiteY9" fmla="*/ 590018 h 4145018"/>
              <a:gd name="connsiteX10" fmla="*/ 1004891 w 5119090"/>
              <a:gd name="connsiteY10" fmla="*/ 0 h 4145018"/>
              <a:gd name="connsiteX0" fmla="*/ 1004891 w 4986569"/>
              <a:gd name="connsiteY0" fmla="*/ 0 h 4145018"/>
              <a:gd name="connsiteX1" fmla="*/ 1616609 w 4986569"/>
              <a:gd name="connsiteY1" fmla="*/ 571743 h 4145018"/>
              <a:gd name="connsiteX2" fmla="*/ 4469426 w 4986569"/>
              <a:gd name="connsiteY2" fmla="*/ 735519 h 4145018"/>
              <a:gd name="connsiteX3" fmla="*/ 4986569 w 4986569"/>
              <a:gd name="connsiteY3" fmla="*/ 2118754 h 4145018"/>
              <a:gd name="connsiteX4" fmla="*/ 4736945 w 4986569"/>
              <a:gd name="connsiteY4" fmla="*/ 3594737 h 4145018"/>
              <a:gd name="connsiteX5" fmla="*/ 3575630 w 4986569"/>
              <a:gd name="connsiteY5" fmla="*/ 4131303 h 4145018"/>
              <a:gd name="connsiteX6" fmla="*/ 977861 w 4986569"/>
              <a:gd name="connsiteY6" fmla="*/ 3911529 h 4145018"/>
              <a:gd name="connsiteX7" fmla="*/ 73039 w 4986569"/>
              <a:gd name="connsiteY7" fmla="*/ 3313039 h 4145018"/>
              <a:gd name="connsiteX8" fmla="*/ 159642 w 4986569"/>
              <a:gd name="connsiteY8" fmla="*/ 1290513 h 4145018"/>
              <a:gd name="connsiteX9" fmla="*/ 986959 w 4986569"/>
              <a:gd name="connsiteY9" fmla="*/ 590018 h 4145018"/>
              <a:gd name="connsiteX10" fmla="*/ 1004891 w 4986569"/>
              <a:gd name="connsiteY10" fmla="*/ 0 h 4145018"/>
              <a:gd name="connsiteX0" fmla="*/ 1004891 w 4857980"/>
              <a:gd name="connsiteY0" fmla="*/ 0 h 4145018"/>
              <a:gd name="connsiteX1" fmla="*/ 1616609 w 4857980"/>
              <a:gd name="connsiteY1" fmla="*/ 571743 h 4145018"/>
              <a:gd name="connsiteX2" fmla="*/ 4469426 w 4857980"/>
              <a:gd name="connsiteY2" fmla="*/ 735519 h 4145018"/>
              <a:gd name="connsiteX3" fmla="*/ 4736945 w 4857980"/>
              <a:gd name="connsiteY3" fmla="*/ 3594737 h 4145018"/>
              <a:gd name="connsiteX4" fmla="*/ 3575630 w 4857980"/>
              <a:gd name="connsiteY4" fmla="*/ 4131303 h 4145018"/>
              <a:gd name="connsiteX5" fmla="*/ 977861 w 4857980"/>
              <a:gd name="connsiteY5" fmla="*/ 3911529 h 4145018"/>
              <a:gd name="connsiteX6" fmla="*/ 73039 w 4857980"/>
              <a:gd name="connsiteY6" fmla="*/ 3313039 h 4145018"/>
              <a:gd name="connsiteX7" fmla="*/ 159642 w 4857980"/>
              <a:gd name="connsiteY7" fmla="*/ 1290513 h 4145018"/>
              <a:gd name="connsiteX8" fmla="*/ 986959 w 4857980"/>
              <a:gd name="connsiteY8" fmla="*/ 590018 h 4145018"/>
              <a:gd name="connsiteX9" fmla="*/ 1004891 w 4857980"/>
              <a:gd name="connsiteY9" fmla="*/ 0 h 4145018"/>
              <a:gd name="connsiteX0" fmla="*/ 1004891 w 4944528"/>
              <a:gd name="connsiteY0" fmla="*/ 0 h 4145018"/>
              <a:gd name="connsiteX1" fmla="*/ 1616609 w 4944528"/>
              <a:gd name="connsiteY1" fmla="*/ 571743 h 4145018"/>
              <a:gd name="connsiteX2" fmla="*/ 4641704 w 4944528"/>
              <a:gd name="connsiteY2" fmla="*/ 775276 h 4145018"/>
              <a:gd name="connsiteX3" fmla="*/ 4736945 w 4944528"/>
              <a:gd name="connsiteY3" fmla="*/ 3594737 h 4145018"/>
              <a:gd name="connsiteX4" fmla="*/ 3575630 w 4944528"/>
              <a:gd name="connsiteY4" fmla="*/ 4131303 h 4145018"/>
              <a:gd name="connsiteX5" fmla="*/ 977861 w 4944528"/>
              <a:gd name="connsiteY5" fmla="*/ 3911529 h 4145018"/>
              <a:gd name="connsiteX6" fmla="*/ 73039 w 4944528"/>
              <a:gd name="connsiteY6" fmla="*/ 3313039 h 4145018"/>
              <a:gd name="connsiteX7" fmla="*/ 159642 w 4944528"/>
              <a:gd name="connsiteY7" fmla="*/ 1290513 h 4145018"/>
              <a:gd name="connsiteX8" fmla="*/ 986959 w 4944528"/>
              <a:gd name="connsiteY8" fmla="*/ 590018 h 4145018"/>
              <a:gd name="connsiteX9" fmla="*/ 1004891 w 4944528"/>
              <a:gd name="connsiteY9" fmla="*/ 0 h 4145018"/>
              <a:gd name="connsiteX0" fmla="*/ 1004891 w 4944528"/>
              <a:gd name="connsiteY0" fmla="*/ 0 h 4145018"/>
              <a:gd name="connsiteX1" fmla="*/ 1616609 w 4944528"/>
              <a:gd name="connsiteY1" fmla="*/ 571743 h 4145018"/>
              <a:gd name="connsiteX2" fmla="*/ 4641704 w 4944528"/>
              <a:gd name="connsiteY2" fmla="*/ 907797 h 4145018"/>
              <a:gd name="connsiteX3" fmla="*/ 4736945 w 4944528"/>
              <a:gd name="connsiteY3" fmla="*/ 3594737 h 4145018"/>
              <a:gd name="connsiteX4" fmla="*/ 3575630 w 4944528"/>
              <a:gd name="connsiteY4" fmla="*/ 4131303 h 4145018"/>
              <a:gd name="connsiteX5" fmla="*/ 977861 w 4944528"/>
              <a:gd name="connsiteY5" fmla="*/ 3911529 h 4145018"/>
              <a:gd name="connsiteX6" fmla="*/ 73039 w 4944528"/>
              <a:gd name="connsiteY6" fmla="*/ 3313039 h 4145018"/>
              <a:gd name="connsiteX7" fmla="*/ 159642 w 4944528"/>
              <a:gd name="connsiteY7" fmla="*/ 1290513 h 4145018"/>
              <a:gd name="connsiteX8" fmla="*/ 986959 w 4944528"/>
              <a:gd name="connsiteY8" fmla="*/ 590018 h 4145018"/>
              <a:gd name="connsiteX9" fmla="*/ 1004891 w 4944528"/>
              <a:gd name="connsiteY9" fmla="*/ 0 h 4145018"/>
              <a:gd name="connsiteX0" fmla="*/ 1004891 w 4938286"/>
              <a:gd name="connsiteY0" fmla="*/ 0 h 4156705"/>
              <a:gd name="connsiteX1" fmla="*/ 1616609 w 4938286"/>
              <a:gd name="connsiteY1" fmla="*/ 571743 h 4156705"/>
              <a:gd name="connsiteX2" fmla="*/ 4641704 w 4938286"/>
              <a:gd name="connsiteY2" fmla="*/ 907797 h 4156705"/>
              <a:gd name="connsiteX3" fmla="*/ 4723693 w 4938286"/>
              <a:gd name="connsiteY3" fmla="*/ 3409206 h 4156705"/>
              <a:gd name="connsiteX4" fmla="*/ 3575630 w 4938286"/>
              <a:gd name="connsiteY4" fmla="*/ 4131303 h 4156705"/>
              <a:gd name="connsiteX5" fmla="*/ 977861 w 4938286"/>
              <a:gd name="connsiteY5" fmla="*/ 3911529 h 4156705"/>
              <a:gd name="connsiteX6" fmla="*/ 73039 w 4938286"/>
              <a:gd name="connsiteY6" fmla="*/ 3313039 h 4156705"/>
              <a:gd name="connsiteX7" fmla="*/ 159642 w 4938286"/>
              <a:gd name="connsiteY7" fmla="*/ 1290513 h 4156705"/>
              <a:gd name="connsiteX8" fmla="*/ 986959 w 4938286"/>
              <a:gd name="connsiteY8" fmla="*/ 590018 h 4156705"/>
              <a:gd name="connsiteX9" fmla="*/ 1004891 w 4938286"/>
              <a:gd name="connsiteY9" fmla="*/ 0 h 4156705"/>
              <a:gd name="connsiteX0" fmla="*/ 1004891 w 4964496"/>
              <a:gd name="connsiteY0" fmla="*/ 0 h 4156705"/>
              <a:gd name="connsiteX1" fmla="*/ 1616609 w 4964496"/>
              <a:gd name="connsiteY1" fmla="*/ 571743 h 4156705"/>
              <a:gd name="connsiteX2" fmla="*/ 4641704 w 4964496"/>
              <a:gd name="connsiteY2" fmla="*/ 907797 h 4156705"/>
              <a:gd name="connsiteX3" fmla="*/ 4723693 w 4964496"/>
              <a:gd name="connsiteY3" fmla="*/ 3409206 h 4156705"/>
              <a:gd name="connsiteX4" fmla="*/ 3575630 w 4964496"/>
              <a:gd name="connsiteY4" fmla="*/ 4131303 h 4156705"/>
              <a:gd name="connsiteX5" fmla="*/ 977861 w 4964496"/>
              <a:gd name="connsiteY5" fmla="*/ 3911529 h 4156705"/>
              <a:gd name="connsiteX6" fmla="*/ 73039 w 4964496"/>
              <a:gd name="connsiteY6" fmla="*/ 3313039 h 4156705"/>
              <a:gd name="connsiteX7" fmla="*/ 159642 w 4964496"/>
              <a:gd name="connsiteY7" fmla="*/ 1290513 h 4156705"/>
              <a:gd name="connsiteX8" fmla="*/ 986959 w 4964496"/>
              <a:gd name="connsiteY8" fmla="*/ 590018 h 4156705"/>
              <a:gd name="connsiteX9" fmla="*/ 1004891 w 4964496"/>
              <a:gd name="connsiteY9" fmla="*/ 0 h 4156705"/>
              <a:gd name="connsiteX0" fmla="*/ 1004891 w 4964496"/>
              <a:gd name="connsiteY0" fmla="*/ 0 h 4156705"/>
              <a:gd name="connsiteX1" fmla="*/ 1616609 w 4964496"/>
              <a:gd name="connsiteY1" fmla="*/ 571743 h 4156705"/>
              <a:gd name="connsiteX2" fmla="*/ 4641704 w 4964496"/>
              <a:gd name="connsiteY2" fmla="*/ 881293 h 4156705"/>
              <a:gd name="connsiteX3" fmla="*/ 4723693 w 4964496"/>
              <a:gd name="connsiteY3" fmla="*/ 3409206 h 4156705"/>
              <a:gd name="connsiteX4" fmla="*/ 3575630 w 4964496"/>
              <a:gd name="connsiteY4" fmla="*/ 4131303 h 4156705"/>
              <a:gd name="connsiteX5" fmla="*/ 977861 w 4964496"/>
              <a:gd name="connsiteY5" fmla="*/ 3911529 h 4156705"/>
              <a:gd name="connsiteX6" fmla="*/ 73039 w 4964496"/>
              <a:gd name="connsiteY6" fmla="*/ 3313039 h 4156705"/>
              <a:gd name="connsiteX7" fmla="*/ 159642 w 4964496"/>
              <a:gd name="connsiteY7" fmla="*/ 1290513 h 4156705"/>
              <a:gd name="connsiteX8" fmla="*/ 986959 w 4964496"/>
              <a:gd name="connsiteY8" fmla="*/ 590018 h 4156705"/>
              <a:gd name="connsiteX9" fmla="*/ 1004891 w 4964496"/>
              <a:gd name="connsiteY9" fmla="*/ 0 h 4156705"/>
              <a:gd name="connsiteX0" fmla="*/ 1004891 w 4938200"/>
              <a:gd name="connsiteY0" fmla="*/ 0 h 4156705"/>
              <a:gd name="connsiteX1" fmla="*/ 1616609 w 4938200"/>
              <a:gd name="connsiteY1" fmla="*/ 571743 h 4156705"/>
              <a:gd name="connsiteX2" fmla="*/ 4641704 w 4938200"/>
              <a:gd name="connsiteY2" fmla="*/ 881293 h 4156705"/>
              <a:gd name="connsiteX3" fmla="*/ 4723693 w 4938200"/>
              <a:gd name="connsiteY3" fmla="*/ 3409206 h 4156705"/>
              <a:gd name="connsiteX4" fmla="*/ 3575630 w 4938200"/>
              <a:gd name="connsiteY4" fmla="*/ 4131303 h 4156705"/>
              <a:gd name="connsiteX5" fmla="*/ 977861 w 4938200"/>
              <a:gd name="connsiteY5" fmla="*/ 3911529 h 4156705"/>
              <a:gd name="connsiteX6" fmla="*/ 73039 w 4938200"/>
              <a:gd name="connsiteY6" fmla="*/ 3313039 h 4156705"/>
              <a:gd name="connsiteX7" fmla="*/ 159642 w 4938200"/>
              <a:gd name="connsiteY7" fmla="*/ 1290513 h 4156705"/>
              <a:gd name="connsiteX8" fmla="*/ 986959 w 4938200"/>
              <a:gd name="connsiteY8" fmla="*/ 590018 h 4156705"/>
              <a:gd name="connsiteX9" fmla="*/ 1004891 w 4938200"/>
              <a:gd name="connsiteY9" fmla="*/ 0 h 4156705"/>
              <a:gd name="connsiteX0" fmla="*/ 1004891 w 4931243"/>
              <a:gd name="connsiteY0" fmla="*/ 0 h 4156705"/>
              <a:gd name="connsiteX1" fmla="*/ 1616609 w 4931243"/>
              <a:gd name="connsiteY1" fmla="*/ 571743 h 4156705"/>
              <a:gd name="connsiteX2" fmla="*/ 4628452 w 4931243"/>
              <a:gd name="connsiteY2" fmla="*/ 934302 h 4156705"/>
              <a:gd name="connsiteX3" fmla="*/ 4723693 w 4931243"/>
              <a:gd name="connsiteY3" fmla="*/ 3409206 h 4156705"/>
              <a:gd name="connsiteX4" fmla="*/ 3575630 w 4931243"/>
              <a:gd name="connsiteY4" fmla="*/ 4131303 h 4156705"/>
              <a:gd name="connsiteX5" fmla="*/ 977861 w 4931243"/>
              <a:gd name="connsiteY5" fmla="*/ 3911529 h 4156705"/>
              <a:gd name="connsiteX6" fmla="*/ 73039 w 4931243"/>
              <a:gd name="connsiteY6" fmla="*/ 3313039 h 4156705"/>
              <a:gd name="connsiteX7" fmla="*/ 159642 w 4931243"/>
              <a:gd name="connsiteY7" fmla="*/ 1290513 h 4156705"/>
              <a:gd name="connsiteX8" fmla="*/ 986959 w 4931243"/>
              <a:gd name="connsiteY8" fmla="*/ 590018 h 4156705"/>
              <a:gd name="connsiteX9" fmla="*/ 1004891 w 4931243"/>
              <a:gd name="connsiteY9" fmla="*/ 0 h 4156705"/>
              <a:gd name="connsiteX0" fmla="*/ 1004891 w 4931243"/>
              <a:gd name="connsiteY0" fmla="*/ 0 h 4175448"/>
              <a:gd name="connsiteX1" fmla="*/ 1616609 w 4931243"/>
              <a:gd name="connsiteY1" fmla="*/ 571743 h 4175448"/>
              <a:gd name="connsiteX2" fmla="*/ 4628452 w 4931243"/>
              <a:gd name="connsiteY2" fmla="*/ 934302 h 4175448"/>
              <a:gd name="connsiteX3" fmla="*/ 4723693 w 4931243"/>
              <a:gd name="connsiteY3" fmla="*/ 3409206 h 4175448"/>
              <a:gd name="connsiteX4" fmla="*/ 3575630 w 4931243"/>
              <a:gd name="connsiteY4" fmla="*/ 4131303 h 4175448"/>
              <a:gd name="connsiteX5" fmla="*/ 858591 w 4931243"/>
              <a:gd name="connsiteY5" fmla="*/ 3991042 h 4175448"/>
              <a:gd name="connsiteX6" fmla="*/ 73039 w 4931243"/>
              <a:gd name="connsiteY6" fmla="*/ 3313039 h 4175448"/>
              <a:gd name="connsiteX7" fmla="*/ 159642 w 4931243"/>
              <a:gd name="connsiteY7" fmla="*/ 1290513 h 4175448"/>
              <a:gd name="connsiteX8" fmla="*/ 986959 w 4931243"/>
              <a:gd name="connsiteY8" fmla="*/ 590018 h 4175448"/>
              <a:gd name="connsiteX9" fmla="*/ 1004891 w 4931243"/>
              <a:gd name="connsiteY9" fmla="*/ 0 h 4175448"/>
              <a:gd name="connsiteX0" fmla="*/ 1004891 w 4931243"/>
              <a:gd name="connsiteY0" fmla="*/ 0 h 4175448"/>
              <a:gd name="connsiteX1" fmla="*/ 1616609 w 4931243"/>
              <a:gd name="connsiteY1" fmla="*/ 571743 h 4175448"/>
              <a:gd name="connsiteX2" fmla="*/ 4628452 w 4931243"/>
              <a:gd name="connsiteY2" fmla="*/ 934302 h 4175448"/>
              <a:gd name="connsiteX3" fmla="*/ 4723693 w 4931243"/>
              <a:gd name="connsiteY3" fmla="*/ 3409206 h 4175448"/>
              <a:gd name="connsiteX4" fmla="*/ 3575630 w 4931243"/>
              <a:gd name="connsiteY4" fmla="*/ 4131303 h 4175448"/>
              <a:gd name="connsiteX5" fmla="*/ 858591 w 4931243"/>
              <a:gd name="connsiteY5" fmla="*/ 3991042 h 4175448"/>
              <a:gd name="connsiteX6" fmla="*/ 73039 w 4931243"/>
              <a:gd name="connsiteY6" fmla="*/ 3313039 h 4175448"/>
              <a:gd name="connsiteX7" fmla="*/ 159642 w 4931243"/>
              <a:gd name="connsiteY7" fmla="*/ 1290513 h 4175448"/>
              <a:gd name="connsiteX8" fmla="*/ 986959 w 4931243"/>
              <a:gd name="connsiteY8" fmla="*/ 590018 h 4175448"/>
              <a:gd name="connsiteX9" fmla="*/ 1004891 w 4931243"/>
              <a:gd name="connsiteY9" fmla="*/ 0 h 4175448"/>
              <a:gd name="connsiteX0" fmla="*/ 1010726 w 4937078"/>
              <a:gd name="connsiteY0" fmla="*/ 0 h 4175448"/>
              <a:gd name="connsiteX1" fmla="*/ 1622444 w 4937078"/>
              <a:gd name="connsiteY1" fmla="*/ 571743 h 4175448"/>
              <a:gd name="connsiteX2" fmla="*/ 4634287 w 4937078"/>
              <a:gd name="connsiteY2" fmla="*/ 934302 h 4175448"/>
              <a:gd name="connsiteX3" fmla="*/ 4729528 w 4937078"/>
              <a:gd name="connsiteY3" fmla="*/ 3409206 h 4175448"/>
              <a:gd name="connsiteX4" fmla="*/ 3581465 w 4937078"/>
              <a:gd name="connsiteY4" fmla="*/ 4131303 h 4175448"/>
              <a:gd name="connsiteX5" fmla="*/ 864426 w 4937078"/>
              <a:gd name="connsiteY5" fmla="*/ 3991042 h 4175448"/>
              <a:gd name="connsiteX6" fmla="*/ 78874 w 4937078"/>
              <a:gd name="connsiteY6" fmla="*/ 3313039 h 4175448"/>
              <a:gd name="connsiteX7" fmla="*/ 165477 w 4937078"/>
              <a:gd name="connsiteY7" fmla="*/ 1290513 h 4175448"/>
              <a:gd name="connsiteX8" fmla="*/ 992794 w 4937078"/>
              <a:gd name="connsiteY8" fmla="*/ 590018 h 4175448"/>
              <a:gd name="connsiteX9" fmla="*/ 1010726 w 4937078"/>
              <a:gd name="connsiteY9" fmla="*/ 0 h 4175448"/>
              <a:gd name="connsiteX0" fmla="*/ 1010726 w 4961247"/>
              <a:gd name="connsiteY0" fmla="*/ 0 h 4175448"/>
              <a:gd name="connsiteX1" fmla="*/ 1648693 w 4961247"/>
              <a:gd name="connsiteY1" fmla="*/ 574434 h 4175448"/>
              <a:gd name="connsiteX2" fmla="*/ 4634287 w 4961247"/>
              <a:gd name="connsiteY2" fmla="*/ 934302 h 4175448"/>
              <a:gd name="connsiteX3" fmla="*/ 4729528 w 4961247"/>
              <a:gd name="connsiteY3" fmla="*/ 3409206 h 4175448"/>
              <a:gd name="connsiteX4" fmla="*/ 3581465 w 4961247"/>
              <a:gd name="connsiteY4" fmla="*/ 4131303 h 4175448"/>
              <a:gd name="connsiteX5" fmla="*/ 864426 w 4961247"/>
              <a:gd name="connsiteY5" fmla="*/ 3991042 h 4175448"/>
              <a:gd name="connsiteX6" fmla="*/ 78874 w 4961247"/>
              <a:gd name="connsiteY6" fmla="*/ 3313039 h 4175448"/>
              <a:gd name="connsiteX7" fmla="*/ 165477 w 4961247"/>
              <a:gd name="connsiteY7" fmla="*/ 1290513 h 4175448"/>
              <a:gd name="connsiteX8" fmla="*/ 992794 w 4961247"/>
              <a:gd name="connsiteY8" fmla="*/ 590018 h 4175448"/>
              <a:gd name="connsiteX9" fmla="*/ 1010726 w 4961247"/>
              <a:gd name="connsiteY9" fmla="*/ 0 h 4175448"/>
              <a:gd name="connsiteX0" fmla="*/ 1010726 w 4961247"/>
              <a:gd name="connsiteY0" fmla="*/ 0 h 4175448"/>
              <a:gd name="connsiteX1" fmla="*/ 1648693 w 4961247"/>
              <a:gd name="connsiteY1" fmla="*/ 574434 h 4175448"/>
              <a:gd name="connsiteX2" fmla="*/ 4634287 w 4961247"/>
              <a:gd name="connsiteY2" fmla="*/ 934302 h 4175448"/>
              <a:gd name="connsiteX3" fmla="*/ 4729528 w 4961247"/>
              <a:gd name="connsiteY3" fmla="*/ 3409206 h 4175448"/>
              <a:gd name="connsiteX4" fmla="*/ 3581465 w 4961247"/>
              <a:gd name="connsiteY4" fmla="*/ 4131303 h 4175448"/>
              <a:gd name="connsiteX5" fmla="*/ 864426 w 4961247"/>
              <a:gd name="connsiteY5" fmla="*/ 3991042 h 4175448"/>
              <a:gd name="connsiteX6" fmla="*/ 78874 w 4961247"/>
              <a:gd name="connsiteY6" fmla="*/ 3313039 h 4175448"/>
              <a:gd name="connsiteX7" fmla="*/ 165477 w 4961247"/>
              <a:gd name="connsiteY7" fmla="*/ 1290513 h 4175448"/>
              <a:gd name="connsiteX8" fmla="*/ 992794 w 4961247"/>
              <a:gd name="connsiteY8" fmla="*/ 590018 h 4175448"/>
              <a:gd name="connsiteX9" fmla="*/ 1010726 w 4961247"/>
              <a:gd name="connsiteY9" fmla="*/ 0 h 4175448"/>
              <a:gd name="connsiteX0" fmla="*/ 1008299 w 4958820"/>
              <a:gd name="connsiteY0" fmla="*/ 0 h 4175448"/>
              <a:gd name="connsiteX1" fmla="*/ 1646266 w 4958820"/>
              <a:gd name="connsiteY1" fmla="*/ 574434 h 4175448"/>
              <a:gd name="connsiteX2" fmla="*/ 4631860 w 4958820"/>
              <a:gd name="connsiteY2" fmla="*/ 934302 h 4175448"/>
              <a:gd name="connsiteX3" fmla="*/ 4727101 w 4958820"/>
              <a:gd name="connsiteY3" fmla="*/ 3409206 h 4175448"/>
              <a:gd name="connsiteX4" fmla="*/ 3579038 w 4958820"/>
              <a:gd name="connsiteY4" fmla="*/ 4131303 h 4175448"/>
              <a:gd name="connsiteX5" fmla="*/ 861999 w 4958820"/>
              <a:gd name="connsiteY5" fmla="*/ 3991042 h 4175448"/>
              <a:gd name="connsiteX6" fmla="*/ 76447 w 4958820"/>
              <a:gd name="connsiteY6" fmla="*/ 3313039 h 4175448"/>
              <a:gd name="connsiteX7" fmla="*/ 163050 w 4958820"/>
              <a:gd name="connsiteY7" fmla="*/ 1290513 h 4175448"/>
              <a:gd name="connsiteX8" fmla="*/ 990367 w 4958820"/>
              <a:gd name="connsiteY8" fmla="*/ 590018 h 4175448"/>
              <a:gd name="connsiteX9" fmla="*/ 1008299 w 4958820"/>
              <a:gd name="connsiteY9" fmla="*/ 0 h 4175448"/>
              <a:gd name="connsiteX0" fmla="*/ 1008299 w 4958820"/>
              <a:gd name="connsiteY0" fmla="*/ 0 h 4175448"/>
              <a:gd name="connsiteX1" fmla="*/ 1646266 w 4958820"/>
              <a:gd name="connsiteY1" fmla="*/ 574434 h 4175448"/>
              <a:gd name="connsiteX2" fmla="*/ 4631860 w 4958820"/>
              <a:gd name="connsiteY2" fmla="*/ 934302 h 4175448"/>
              <a:gd name="connsiteX3" fmla="*/ 4727101 w 4958820"/>
              <a:gd name="connsiteY3" fmla="*/ 3409206 h 4175448"/>
              <a:gd name="connsiteX4" fmla="*/ 3579038 w 4958820"/>
              <a:gd name="connsiteY4" fmla="*/ 4131303 h 4175448"/>
              <a:gd name="connsiteX5" fmla="*/ 861999 w 4958820"/>
              <a:gd name="connsiteY5" fmla="*/ 3991042 h 4175448"/>
              <a:gd name="connsiteX6" fmla="*/ 76447 w 4958820"/>
              <a:gd name="connsiteY6" fmla="*/ 3313039 h 4175448"/>
              <a:gd name="connsiteX7" fmla="*/ 163050 w 4958820"/>
              <a:gd name="connsiteY7" fmla="*/ 1290513 h 4175448"/>
              <a:gd name="connsiteX8" fmla="*/ 990367 w 4958820"/>
              <a:gd name="connsiteY8" fmla="*/ 590018 h 4175448"/>
              <a:gd name="connsiteX9" fmla="*/ 1008299 w 4958820"/>
              <a:gd name="connsiteY9" fmla="*/ 0 h 4175448"/>
              <a:gd name="connsiteX0" fmla="*/ 1008299 w 4958820"/>
              <a:gd name="connsiteY0" fmla="*/ 0 h 4165242"/>
              <a:gd name="connsiteX1" fmla="*/ 1646266 w 4958820"/>
              <a:gd name="connsiteY1" fmla="*/ 574434 h 4165242"/>
              <a:gd name="connsiteX2" fmla="*/ 4631860 w 4958820"/>
              <a:gd name="connsiteY2" fmla="*/ 934302 h 4165242"/>
              <a:gd name="connsiteX3" fmla="*/ 4727101 w 4958820"/>
              <a:gd name="connsiteY3" fmla="*/ 3409206 h 4165242"/>
              <a:gd name="connsiteX4" fmla="*/ 3579038 w 4958820"/>
              <a:gd name="connsiteY4" fmla="*/ 4131303 h 4165242"/>
              <a:gd name="connsiteX5" fmla="*/ 964723 w 4958820"/>
              <a:gd name="connsiteY5" fmla="*/ 3953024 h 4165242"/>
              <a:gd name="connsiteX6" fmla="*/ 76447 w 4958820"/>
              <a:gd name="connsiteY6" fmla="*/ 3313039 h 4165242"/>
              <a:gd name="connsiteX7" fmla="*/ 163050 w 4958820"/>
              <a:gd name="connsiteY7" fmla="*/ 1290513 h 4165242"/>
              <a:gd name="connsiteX8" fmla="*/ 990367 w 4958820"/>
              <a:gd name="connsiteY8" fmla="*/ 590018 h 4165242"/>
              <a:gd name="connsiteX9" fmla="*/ 1008299 w 4958820"/>
              <a:gd name="connsiteY9" fmla="*/ 0 h 4165242"/>
              <a:gd name="connsiteX0" fmla="*/ 879400 w 4829921"/>
              <a:gd name="connsiteY0" fmla="*/ 0 h 4165244"/>
              <a:gd name="connsiteX1" fmla="*/ 1517367 w 4829921"/>
              <a:gd name="connsiteY1" fmla="*/ 574434 h 4165244"/>
              <a:gd name="connsiteX2" fmla="*/ 4502961 w 4829921"/>
              <a:gd name="connsiteY2" fmla="*/ 934302 h 4165244"/>
              <a:gd name="connsiteX3" fmla="*/ 4598202 w 4829921"/>
              <a:gd name="connsiteY3" fmla="*/ 3409206 h 4165244"/>
              <a:gd name="connsiteX4" fmla="*/ 3450139 w 4829921"/>
              <a:gd name="connsiteY4" fmla="*/ 4131303 h 4165244"/>
              <a:gd name="connsiteX5" fmla="*/ 835824 w 4829921"/>
              <a:gd name="connsiteY5" fmla="*/ 3953024 h 4165244"/>
              <a:gd name="connsiteX6" fmla="*/ 388743 w 4829921"/>
              <a:gd name="connsiteY6" fmla="*/ 3217428 h 4165244"/>
              <a:gd name="connsiteX7" fmla="*/ 34151 w 4829921"/>
              <a:gd name="connsiteY7" fmla="*/ 1290513 h 4165244"/>
              <a:gd name="connsiteX8" fmla="*/ 861468 w 4829921"/>
              <a:gd name="connsiteY8" fmla="*/ 590018 h 4165244"/>
              <a:gd name="connsiteX9" fmla="*/ 879400 w 4829921"/>
              <a:gd name="connsiteY9" fmla="*/ 0 h 4165244"/>
              <a:gd name="connsiteX0" fmla="*/ 879400 w 4829921"/>
              <a:gd name="connsiteY0" fmla="*/ 0 h 4138288"/>
              <a:gd name="connsiteX1" fmla="*/ 1517367 w 4829921"/>
              <a:gd name="connsiteY1" fmla="*/ 574434 h 4138288"/>
              <a:gd name="connsiteX2" fmla="*/ 4502961 w 4829921"/>
              <a:gd name="connsiteY2" fmla="*/ 934302 h 4138288"/>
              <a:gd name="connsiteX3" fmla="*/ 4598202 w 4829921"/>
              <a:gd name="connsiteY3" fmla="*/ 3409206 h 4138288"/>
              <a:gd name="connsiteX4" fmla="*/ 3450139 w 4829921"/>
              <a:gd name="connsiteY4" fmla="*/ 4131303 h 4138288"/>
              <a:gd name="connsiteX5" fmla="*/ 982153 w 4829921"/>
              <a:gd name="connsiteY5" fmla="*/ 3738143 h 4138288"/>
              <a:gd name="connsiteX6" fmla="*/ 388743 w 4829921"/>
              <a:gd name="connsiteY6" fmla="*/ 3217428 h 4138288"/>
              <a:gd name="connsiteX7" fmla="*/ 34151 w 4829921"/>
              <a:gd name="connsiteY7" fmla="*/ 1290513 h 4138288"/>
              <a:gd name="connsiteX8" fmla="*/ 861468 w 4829921"/>
              <a:gd name="connsiteY8" fmla="*/ 590018 h 4138288"/>
              <a:gd name="connsiteX9" fmla="*/ 879400 w 4829921"/>
              <a:gd name="connsiteY9" fmla="*/ 0 h 4138288"/>
              <a:gd name="connsiteX0" fmla="*/ 797965 w 4748486"/>
              <a:gd name="connsiteY0" fmla="*/ 0 h 4138290"/>
              <a:gd name="connsiteX1" fmla="*/ 1435932 w 4748486"/>
              <a:gd name="connsiteY1" fmla="*/ 574434 h 4138290"/>
              <a:gd name="connsiteX2" fmla="*/ 4421526 w 4748486"/>
              <a:gd name="connsiteY2" fmla="*/ 934302 h 4138290"/>
              <a:gd name="connsiteX3" fmla="*/ 4516767 w 4748486"/>
              <a:gd name="connsiteY3" fmla="*/ 3409206 h 4138290"/>
              <a:gd name="connsiteX4" fmla="*/ 3368704 w 4748486"/>
              <a:gd name="connsiteY4" fmla="*/ 4131303 h 4138290"/>
              <a:gd name="connsiteX5" fmla="*/ 900718 w 4748486"/>
              <a:gd name="connsiteY5" fmla="*/ 3738143 h 4138290"/>
              <a:gd name="connsiteX6" fmla="*/ 307308 w 4748486"/>
              <a:gd name="connsiteY6" fmla="*/ 3217428 h 4138290"/>
              <a:gd name="connsiteX7" fmla="*/ 42133 w 4748486"/>
              <a:gd name="connsiteY7" fmla="*/ 1485818 h 4138290"/>
              <a:gd name="connsiteX8" fmla="*/ 780033 w 4748486"/>
              <a:gd name="connsiteY8" fmla="*/ 590018 h 4138290"/>
              <a:gd name="connsiteX9" fmla="*/ 797965 w 4748486"/>
              <a:gd name="connsiteY9" fmla="*/ 0 h 4138290"/>
              <a:gd name="connsiteX0" fmla="*/ 816235 w 4766756"/>
              <a:gd name="connsiteY0" fmla="*/ 0 h 4138288"/>
              <a:gd name="connsiteX1" fmla="*/ 1454202 w 4766756"/>
              <a:gd name="connsiteY1" fmla="*/ 574434 h 4138288"/>
              <a:gd name="connsiteX2" fmla="*/ 4439796 w 4766756"/>
              <a:gd name="connsiteY2" fmla="*/ 934302 h 4138288"/>
              <a:gd name="connsiteX3" fmla="*/ 4535037 w 4766756"/>
              <a:gd name="connsiteY3" fmla="*/ 3409206 h 4138288"/>
              <a:gd name="connsiteX4" fmla="*/ 3386974 w 4766756"/>
              <a:gd name="connsiteY4" fmla="*/ 4131303 h 4138288"/>
              <a:gd name="connsiteX5" fmla="*/ 918988 w 4766756"/>
              <a:gd name="connsiteY5" fmla="*/ 3738143 h 4138288"/>
              <a:gd name="connsiteX6" fmla="*/ 205861 w 4766756"/>
              <a:gd name="connsiteY6" fmla="*/ 2965662 h 4138288"/>
              <a:gd name="connsiteX7" fmla="*/ 60403 w 4766756"/>
              <a:gd name="connsiteY7" fmla="*/ 1485818 h 4138288"/>
              <a:gd name="connsiteX8" fmla="*/ 798303 w 4766756"/>
              <a:gd name="connsiteY8" fmla="*/ 590018 h 4138288"/>
              <a:gd name="connsiteX9" fmla="*/ 816235 w 4766756"/>
              <a:gd name="connsiteY9" fmla="*/ 0 h 4138288"/>
              <a:gd name="connsiteX0" fmla="*/ 816235 w 4622539"/>
              <a:gd name="connsiteY0" fmla="*/ 0 h 4138290"/>
              <a:gd name="connsiteX1" fmla="*/ 1454202 w 4622539"/>
              <a:gd name="connsiteY1" fmla="*/ 574434 h 4138290"/>
              <a:gd name="connsiteX2" fmla="*/ 4015228 w 4622539"/>
              <a:gd name="connsiteY2" fmla="*/ 1032218 h 4138290"/>
              <a:gd name="connsiteX3" fmla="*/ 4535037 w 4622539"/>
              <a:gd name="connsiteY3" fmla="*/ 3409206 h 4138290"/>
              <a:gd name="connsiteX4" fmla="*/ 3386974 w 4622539"/>
              <a:gd name="connsiteY4" fmla="*/ 4131303 h 4138290"/>
              <a:gd name="connsiteX5" fmla="*/ 918988 w 4622539"/>
              <a:gd name="connsiteY5" fmla="*/ 3738143 h 4138290"/>
              <a:gd name="connsiteX6" fmla="*/ 205861 w 4622539"/>
              <a:gd name="connsiteY6" fmla="*/ 2965662 h 4138290"/>
              <a:gd name="connsiteX7" fmla="*/ 60403 w 4622539"/>
              <a:gd name="connsiteY7" fmla="*/ 1485818 h 4138290"/>
              <a:gd name="connsiteX8" fmla="*/ 798303 w 4622539"/>
              <a:gd name="connsiteY8" fmla="*/ 590018 h 4138290"/>
              <a:gd name="connsiteX9" fmla="*/ 816235 w 4622539"/>
              <a:gd name="connsiteY9" fmla="*/ 0 h 4138290"/>
              <a:gd name="connsiteX0" fmla="*/ 816235 w 4622539"/>
              <a:gd name="connsiteY0" fmla="*/ 0 h 4132081"/>
              <a:gd name="connsiteX1" fmla="*/ 1454202 w 4622539"/>
              <a:gd name="connsiteY1" fmla="*/ 574434 h 4132081"/>
              <a:gd name="connsiteX2" fmla="*/ 4015228 w 4622539"/>
              <a:gd name="connsiteY2" fmla="*/ 1032218 h 4132081"/>
              <a:gd name="connsiteX3" fmla="*/ 4535037 w 4622539"/>
              <a:gd name="connsiteY3" fmla="*/ 3409206 h 4132081"/>
              <a:gd name="connsiteX4" fmla="*/ 3152706 w 4622539"/>
              <a:gd name="connsiteY4" fmla="*/ 4124957 h 4132081"/>
              <a:gd name="connsiteX5" fmla="*/ 918988 w 4622539"/>
              <a:gd name="connsiteY5" fmla="*/ 3738143 h 4132081"/>
              <a:gd name="connsiteX6" fmla="*/ 205861 w 4622539"/>
              <a:gd name="connsiteY6" fmla="*/ 2965662 h 4132081"/>
              <a:gd name="connsiteX7" fmla="*/ 60403 w 4622539"/>
              <a:gd name="connsiteY7" fmla="*/ 1485818 h 4132081"/>
              <a:gd name="connsiteX8" fmla="*/ 798303 w 4622539"/>
              <a:gd name="connsiteY8" fmla="*/ 590018 h 4132081"/>
              <a:gd name="connsiteX9" fmla="*/ 816235 w 4622539"/>
              <a:gd name="connsiteY9" fmla="*/ 0 h 4132081"/>
              <a:gd name="connsiteX0" fmla="*/ 816235 w 4372994"/>
              <a:gd name="connsiteY0" fmla="*/ 0 h 4138222"/>
              <a:gd name="connsiteX1" fmla="*/ 1454202 w 4372994"/>
              <a:gd name="connsiteY1" fmla="*/ 574434 h 4138222"/>
              <a:gd name="connsiteX2" fmla="*/ 4015228 w 4372994"/>
              <a:gd name="connsiteY2" fmla="*/ 1032218 h 4138222"/>
              <a:gd name="connsiteX3" fmla="*/ 4208394 w 4372994"/>
              <a:gd name="connsiteY3" fmla="*/ 3259401 h 4138222"/>
              <a:gd name="connsiteX4" fmla="*/ 3152706 w 4372994"/>
              <a:gd name="connsiteY4" fmla="*/ 4124957 h 4138222"/>
              <a:gd name="connsiteX5" fmla="*/ 918988 w 4372994"/>
              <a:gd name="connsiteY5" fmla="*/ 3738143 h 4138222"/>
              <a:gd name="connsiteX6" fmla="*/ 205861 w 4372994"/>
              <a:gd name="connsiteY6" fmla="*/ 2965662 h 4138222"/>
              <a:gd name="connsiteX7" fmla="*/ 60403 w 4372994"/>
              <a:gd name="connsiteY7" fmla="*/ 1485818 h 4138222"/>
              <a:gd name="connsiteX8" fmla="*/ 798303 w 4372994"/>
              <a:gd name="connsiteY8" fmla="*/ 590018 h 4138222"/>
              <a:gd name="connsiteX9" fmla="*/ 816235 w 4372994"/>
              <a:gd name="connsiteY9" fmla="*/ 0 h 4138222"/>
              <a:gd name="connsiteX0" fmla="*/ 816235 w 4372994"/>
              <a:gd name="connsiteY0" fmla="*/ 0 h 4138224"/>
              <a:gd name="connsiteX1" fmla="*/ 1454202 w 4372994"/>
              <a:gd name="connsiteY1" fmla="*/ 574434 h 4138224"/>
              <a:gd name="connsiteX2" fmla="*/ 4015228 w 4372994"/>
              <a:gd name="connsiteY2" fmla="*/ 1032218 h 4138224"/>
              <a:gd name="connsiteX3" fmla="*/ 4208394 w 4372994"/>
              <a:gd name="connsiteY3" fmla="*/ 3259401 h 4138224"/>
              <a:gd name="connsiteX4" fmla="*/ 3152706 w 4372994"/>
              <a:gd name="connsiteY4" fmla="*/ 4124957 h 4138224"/>
              <a:gd name="connsiteX5" fmla="*/ 918988 w 4372994"/>
              <a:gd name="connsiteY5" fmla="*/ 3738143 h 4138224"/>
              <a:gd name="connsiteX6" fmla="*/ 205861 w 4372994"/>
              <a:gd name="connsiteY6" fmla="*/ 2965662 h 4138224"/>
              <a:gd name="connsiteX7" fmla="*/ 60403 w 4372994"/>
              <a:gd name="connsiteY7" fmla="*/ 1485818 h 4138224"/>
              <a:gd name="connsiteX8" fmla="*/ 898165 w 4372994"/>
              <a:gd name="connsiteY8" fmla="*/ 606258 h 4138224"/>
              <a:gd name="connsiteX9" fmla="*/ 816235 w 4372994"/>
              <a:gd name="connsiteY9" fmla="*/ 0 h 4138224"/>
              <a:gd name="connsiteX0" fmla="*/ 816235 w 4372994"/>
              <a:gd name="connsiteY0" fmla="*/ 0 h 4138222"/>
              <a:gd name="connsiteX1" fmla="*/ 1454202 w 4372994"/>
              <a:gd name="connsiteY1" fmla="*/ 574434 h 4138222"/>
              <a:gd name="connsiteX2" fmla="*/ 4015228 w 4372994"/>
              <a:gd name="connsiteY2" fmla="*/ 1032218 h 4138222"/>
              <a:gd name="connsiteX3" fmla="*/ 4208394 w 4372994"/>
              <a:gd name="connsiteY3" fmla="*/ 3259401 h 4138222"/>
              <a:gd name="connsiteX4" fmla="*/ 3152706 w 4372994"/>
              <a:gd name="connsiteY4" fmla="*/ 4124957 h 4138222"/>
              <a:gd name="connsiteX5" fmla="*/ 918988 w 4372994"/>
              <a:gd name="connsiteY5" fmla="*/ 3738143 h 4138222"/>
              <a:gd name="connsiteX6" fmla="*/ 205861 w 4372994"/>
              <a:gd name="connsiteY6" fmla="*/ 2965662 h 4138222"/>
              <a:gd name="connsiteX7" fmla="*/ 60403 w 4372994"/>
              <a:gd name="connsiteY7" fmla="*/ 1485818 h 4138222"/>
              <a:gd name="connsiteX8" fmla="*/ 898165 w 4372994"/>
              <a:gd name="connsiteY8" fmla="*/ 606258 h 4138222"/>
              <a:gd name="connsiteX9" fmla="*/ 816235 w 4372994"/>
              <a:gd name="connsiteY9" fmla="*/ 0 h 4138222"/>
              <a:gd name="connsiteX0" fmla="*/ 816235 w 4372994"/>
              <a:gd name="connsiteY0" fmla="*/ 0 h 4138224"/>
              <a:gd name="connsiteX1" fmla="*/ 1454202 w 4372994"/>
              <a:gd name="connsiteY1" fmla="*/ 574434 h 4138224"/>
              <a:gd name="connsiteX2" fmla="*/ 4015228 w 4372994"/>
              <a:gd name="connsiteY2" fmla="*/ 1032218 h 4138224"/>
              <a:gd name="connsiteX3" fmla="*/ 4208394 w 4372994"/>
              <a:gd name="connsiteY3" fmla="*/ 3259401 h 4138224"/>
              <a:gd name="connsiteX4" fmla="*/ 3152706 w 4372994"/>
              <a:gd name="connsiteY4" fmla="*/ 4124957 h 4138224"/>
              <a:gd name="connsiteX5" fmla="*/ 918988 w 4372994"/>
              <a:gd name="connsiteY5" fmla="*/ 3738143 h 4138224"/>
              <a:gd name="connsiteX6" fmla="*/ 205861 w 4372994"/>
              <a:gd name="connsiteY6" fmla="*/ 2965662 h 4138224"/>
              <a:gd name="connsiteX7" fmla="*/ 60403 w 4372994"/>
              <a:gd name="connsiteY7" fmla="*/ 1485818 h 4138224"/>
              <a:gd name="connsiteX8" fmla="*/ 898165 w 4372994"/>
              <a:gd name="connsiteY8" fmla="*/ 606258 h 4138224"/>
              <a:gd name="connsiteX9" fmla="*/ 816235 w 4372994"/>
              <a:gd name="connsiteY9" fmla="*/ 0 h 4138224"/>
              <a:gd name="connsiteX0" fmla="*/ 816235 w 4372994"/>
              <a:gd name="connsiteY0" fmla="*/ 0 h 4138222"/>
              <a:gd name="connsiteX1" fmla="*/ 1454202 w 4372994"/>
              <a:gd name="connsiteY1" fmla="*/ 574434 h 4138222"/>
              <a:gd name="connsiteX2" fmla="*/ 4015228 w 4372994"/>
              <a:gd name="connsiteY2" fmla="*/ 1032218 h 4138222"/>
              <a:gd name="connsiteX3" fmla="*/ 4208394 w 4372994"/>
              <a:gd name="connsiteY3" fmla="*/ 3259401 h 4138222"/>
              <a:gd name="connsiteX4" fmla="*/ 3152706 w 4372994"/>
              <a:gd name="connsiteY4" fmla="*/ 4124957 h 4138222"/>
              <a:gd name="connsiteX5" fmla="*/ 918988 w 4372994"/>
              <a:gd name="connsiteY5" fmla="*/ 3738143 h 4138222"/>
              <a:gd name="connsiteX6" fmla="*/ 205861 w 4372994"/>
              <a:gd name="connsiteY6" fmla="*/ 2965662 h 4138222"/>
              <a:gd name="connsiteX7" fmla="*/ 60403 w 4372994"/>
              <a:gd name="connsiteY7" fmla="*/ 1485818 h 4138222"/>
              <a:gd name="connsiteX8" fmla="*/ 898165 w 4372994"/>
              <a:gd name="connsiteY8" fmla="*/ 606258 h 4138222"/>
              <a:gd name="connsiteX9" fmla="*/ 816235 w 4372994"/>
              <a:gd name="connsiteY9" fmla="*/ 0 h 4138222"/>
              <a:gd name="connsiteX0" fmla="*/ 816235 w 4372994"/>
              <a:gd name="connsiteY0" fmla="*/ 0 h 4138224"/>
              <a:gd name="connsiteX1" fmla="*/ 1454202 w 4372994"/>
              <a:gd name="connsiteY1" fmla="*/ 574434 h 4138224"/>
              <a:gd name="connsiteX2" fmla="*/ 4015228 w 4372994"/>
              <a:gd name="connsiteY2" fmla="*/ 1032218 h 4138224"/>
              <a:gd name="connsiteX3" fmla="*/ 4208394 w 4372994"/>
              <a:gd name="connsiteY3" fmla="*/ 3259401 h 4138224"/>
              <a:gd name="connsiteX4" fmla="*/ 3152706 w 4372994"/>
              <a:gd name="connsiteY4" fmla="*/ 4124957 h 4138224"/>
              <a:gd name="connsiteX5" fmla="*/ 918988 w 4372994"/>
              <a:gd name="connsiteY5" fmla="*/ 3738143 h 4138224"/>
              <a:gd name="connsiteX6" fmla="*/ 205861 w 4372994"/>
              <a:gd name="connsiteY6" fmla="*/ 2965662 h 4138224"/>
              <a:gd name="connsiteX7" fmla="*/ 60403 w 4372994"/>
              <a:gd name="connsiteY7" fmla="*/ 1485818 h 4138224"/>
              <a:gd name="connsiteX8" fmla="*/ 898165 w 4372994"/>
              <a:gd name="connsiteY8" fmla="*/ 606258 h 4138224"/>
              <a:gd name="connsiteX9" fmla="*/ 816235 w 4372994"/>
              <a:gd name="connsiteY9" fmla="*/ 0 h 4138224"/>
              <a:gd name="connsiteX0" fmla="*/ 810336 w 4367095"/>
              <a:gd name="connsiteY0" fmla="*/ 0 h 4138222"/>
              <a:gd name="connsiteX1" fmla="*/ 1448303 w 4367095"/>
              <a:gd name="connsiteY1" fmla="*/ 574434 h 4138222"/>
              <a:gd name="connsiteX2" fmla="*/ 4009329 w 4367095"/>
              <a:gd name="connsiteY2" fmla="*/ 1032218 h 4138222"/>
              <a:gd name="connsiteX3" fmla="*/ 4202495 w 4367095"/>
              <a:gd name="connsiteY3" fmla="*/ 3259401 h 4138222"/>
              <a:gd name="connsiteX4" fmla="*/ 3146807 w 4367095"/>
              <a:gd name="connsiteY4" fmla="*/ 4124957 h 4138222"/>
              <a:gd name="connsiteX5" fmla="*/ 913089 w 4367095"/>
              <a:gd name="connsiteY5" fmla="*/ 3738143 h 4138222"/>
              <a:gd name="connsiteX6" fmla="*/ 199962 w 4367095"/>
              <a:gd name="connsiteY6" fmla="*/ 2965662 h 4138222"/>
              <a:gd name="connsiteX7" fmla="*/ 54504 w 4367095"/>
              <a:gd name="connsiteY7" fmla="*/ 1485818 h 4138222"/>
              <a:gd name="connsiteX8" fmla="*/ 892266 w 4367095"/>
              <a:gd name="connsiteY8" fmla="*/ 606258 h 4138222"/>
              <a:gd name="connsiteX9" fmla="*/ 810336 w 4367095"/>
              <a:gd name="connsiteY9" fmla="*/ 0 h 4138222"/>
              <a:gd name="connsiteX0" fmla="*/ 814639 w 4371398"/>
              <a:gd name="connsiteY0" fmla="*/ 0 h 4138224"/>
              <a:gd name="connsiteX1" fmla="*/ 1452606 w 4371398"/>
              <a:gd name="connsiteY1" fmla="*/ 574434 h 4138224"/>
              <a:gd name="connsiteX2" fmla="*/ 4013632 w 4371398"/>
              <a:gd name="connsiteY2" fmla="*/ 1032218 h 4138224"/>
              <a:gd name="connsiteX3" fmla="*/ 4206798 w 4371398"/>
              <a:gd name="connsiteY3" fmla="*/ 3259401 h 4138224"/>
              <a:gd name="connsiteX4" fmla="*/ 3151110 w 4371398"/>
              <a:gd name="connsiteY4" fmla="*/ 4124957 h 4138224"/>
              <a:gd name="connsiteX5" fmla="*/ 917392 w 4371398"/>
              <a:gd name="connsiteY5" fmla="*/ 3738143 h 4138224"/>
              <a:gd name="connsiteX6" fmla="*/ 184820 w 4371398"/>
              <a:gd name="connsiteY6" fmla="*/ 2971263 h 4138224"/>
              <a:gd name="connsiteX7" fmla="*/ 58807 w 4371398"/>
              <a:gd name="connsiteY7" fmla="*/ 1485818 h 4138224"/>
              <a:gd name="connsiteX8" fmla="*/ 896569 w 4371398"/>
              <a:gd name="connsiteY8" fmla="*/ 606258 h 4138224"/>
              <a:gd name="connsiteX9" fmla="*/ 814639 w 4371398"/>
              <a:gd name="connsiteY9" fmla="*/ 0 h 4138224"/>
              <a:gd name="connsiteX0" fmla="*/ 824982 w 4381741"/>
              <a:gd name="connsiteY0" fmla="*/ 0 h 4138222"/>
              <a:gd name="connsiteX1" fmla="*/ 1462949 w 4381741"/>
              <a:gd name="connsiteY1" fmla="*/ 574434 h 4138222"/>
              <a:gd name="connsiteX2" fmla="*/ 4023975 w 4381741"/>
              <a:gd name="connsiteY2" fmla="*/ 1032218 h 4138222"/>
              <a:gd name="connsiteX3" fmla="*/ 4217141 w 4381741"/>
              <a:gd name="connsiteY3" fmla="*/ 3259401 h 4138222"/>
              <a:gd name="connsiteX4" fmla="*/ 3161453 w 4381741"/>
              <a:gd name="connsiteY4" fmla="*/ 4124957 h 4138222"/>
              <a:gd name="connsiteX5" fmla="*/ 927735 w 4381741"/>
              <a:gd name="connsiteY5" fmla="*/ 3738143 h 4138222"/>
              <a:gd name="connsiteX6" fmla="*/ 195163 w 4381741"/>
              <a:gd name="connsiteY6" fmla="*/ 2971263 h 4138222"/>
              <a:gd name="connsiteX7" fmla="*/ 69150 w 4381741"/>
              <a:gd name="connsiteY7" fmla="*/ 1485818 h 4138222"/>
              <a:gd name="connsiteX8" fmla="*/ 906912 w 4381741"/>
              <a:gd name="connsiteY8" fmla="*/ 606258 h 4138222"/>
              <a:gd name="connsiteX9" fmla="*/ 824982 w 4381741"/>
              <a:gd name="connsiteY9" fmla="*/ 0 h 4138222"/>
              <a:gd name="connsiteX0" fmla="*/ 824982 w 4385632"/>
              <a:gd name="connsiteY0" fmla="*/ 0 h 4138224"/>
              <a:gd name="connsiteX1" fmla="*/ 1462949 w 4385632"/>
              <a:gd name="connsiteY1" fmla="*/ 574434 h 4138224"/>
              <a:gd name="connsiteX2" fmla="*/ 4023975 w 4385632"/>
              <a:gd name="connsiteY2" fmla="*/ 1032218 h 4138224"/>
              <a:gd name="connsiteX3" fmla="*/ 4217141 w 4385632"/>
              <a:gd name="connsiteY3" fmla="*/ 3259401 h 4138224"/>
              <a:gd name="connsiteX4" fmla="*/ 3161453 w 4385632"/>
              <a:gd name="connsiteY4" fmla="*/ 4124957 h 4138224"/>
              <a:gd name="connsiteX5" fmla="*/ 927735 w 4385632"/>
              <a:gd name="connsiteY5" fmla="*/ 3738143 h 4138224"/>
              <a:gd name="connsiteX6" fmla="*/ 195163 w 4385632"/>
              <a:gd name="connsiteY6" fmla="*/ 2971263 h 4138224"/>
              <a:gd name="connsiteX7" fmla="*/ 69150 w 4385632"/>
              <a:gd name="connsiteY7" fmla="*/ 1485818 h 4138224"/>
              <a:gd name="connsiteX8" fmla="*/ 906912 w 4385632"/>
              <a:gd name="connsiteY8" fmla="*/ 606258 h 4138224"/>
              <a:gd name="connsiteX9" fmla="*/ 824982 w 4385632"/>
              <a:gd name="connsiteY9" fmla="*/ 0 h 4138224"/>
              <a:gd name="connsiteX0" fmla="*/ 832223 w 4392873"/>
              <a:gd name="connsiteY0" fmla="*/ 0 h 4138222"/>
              <a:gd name="connsiteX1" fmla="*/ 1470190 w 4392873"/>
              <a:gd name="connsiteY1" fmla="*/ 574434 h 4138222"/>
              <a:gd name="connsiteX2" fmla="*/ 4031216 w 4392873"/>
              <a:gd name="connsiteY2" fmla="*/ 1032218 h 4138222"/>
              <a:gd name="connsiteX3" fmla="*/ 4224382 w 4392873"/>
              <a:gd name="connsiteY3" fmla="*/ 3259401 h 4138222"/>
              <a:gd name="connsiteX4" fmla="*/ 3168694 w 4392873"/>
              <a:gd name="connsiteY4" fmla="*/ 4124957 h 4138222"/>
              <a:gd name="connsiteX5" fmla="*/ 934976 w 4392873"/>
              <a:gd name="connsiteY5" fmla="*/ 3738143 h 4138222"/>
              <a:gd name="connsiteX6" fmla="*/ 179579 w 4392873"/>
              <a:gd name="connsiteY6" fmla="*/ 3046439 h 4138222"/>
              <a:gd name="connsiteX7" fmla="*/ 76391 w 4392873"/>
              <a:gd name="connsiteY7" fmla="*/ 1485818 h 4138222"/>
              <a:gd name="connsiteX8" fmla="*/ 914153 w 4392873"/>
              <a:gd name="connsiteY8" fmla="*/ 606258 h 4138222"/>
              <a:gd name="connsiteX9" fmla="*/ 832223 w 4392873"/>
              <a:gd name="connsiteY9" fmla="*/ 0 h 4138222"/>
              <a:gd name="connsiteX0" fmla="*/ 823971 w 4384621"/>
              <a:gd name="connsiteY0" fmla="*/ 0 h 4138224"/>
              <a:gd name="connsiteX1" fmla="*/ 1461938 w 4384621"/>
              <a:gd name="connsiteY1" fmla="*/ 574434 h 4138224"/>
              <a:gd name="connsiteX2" fmla="*/ 4022964 w 4384621"/>
              <a:gd name="connsiteY2" fmla="*/ 1032218 h 4138224"/>
              <a:gd name="connsiteX3" fmla="*/ 4216130 w 4384621"/>
              <a:gd name="connsiteY3" fmla="*/ 3259401 h 4138224"/>
              <a:gd name="connsiteX4" fmla="*/ 3160442 w 4384621"/>
              <a:gd name="connsiteY4" fmla="*/ 4124957 h 4138224"/>
              <a:gd name="connsiteX5" fmla="*/ 926724 w 4384621"/>
              <a:gd name="connsiteY5" fmla="*/ 3738143 h 4138224"/>
              <a:gd name="connsiteX6" fmla="*/ 171327 w 4384621"/>
              <a:gd name="connsiteY6" fmla="*/ 3046439 h 4138224"/>
              <a:gd name="connsiteX7" fmla="*/ 68139 w 4384621"/>
              <a:gd name="connsiteY7" fmla="*/ 1485818 h 4138224"/>
              <a:gd name="connsiteX8" fmla="*/ 905901 w 4384621"/>
              <a:gd name="connsiteY8" fmla="*/ 606258 h 4138224"/>
              <a:gd name="connsiteX9" fmla="*/ 823971 w 4384621"/>
              <a:gd name="connsiteY9" fmla="*/ 0 h 4138224"/>
              <a:gd name="connsiteX0" fmla="*/ 806189 w 4366839"/>
              <a:gd name="connsiteY0" fmla="*/ 0 h 4138222"/>
              <a:gd name="connsiteX1" fmla="*/ 1444156 w 4366839"/>
              <a:gd name="connsiteY1" fmla="*/ 574434 h 4138222"/>
              <a:gd name="connsiteX2" fmla="*/ 4005182 w 4366839"/>
              <a:gd name="connsiteY2" fmla="*/ 1032218 h 4138222"/>
              <a:gd name="connsiteX3" fmla="*/ 4198348 w 4366839"/>
              <a:gd name="connsiteY3" fmla="*/ 3259401 h 4138222"/>
              <a:gd name="connsiteX4" fmla="*/ 3142660 w 4366839"/>
              <a:gd name="connsiteY4" fmla="*/ 4124957 h 4138222"/>
              <a:gd name="connsiteX5" fmla="*/ 908942 w 4366839"/>
              <a:gd name="connsiteY5" fmla="*/ 3738143 h 4138222"/>
              <a:gd name="connsiteX6" fmla="*/ 153545 w 4366839"/>
              <a:gd name="connsiteY6" fmla="*/ 3046439 h 4138222"/>
              <a:gd name="connsiteX7" fmla="*/ 50357 w 4366839"/>
              <a:gd name="connsiteY7" fmla="*/ 1485818 h 4138222"/>
              <a:gd name="connsiteX8" fmla="*/ 888119 w 4366839"/>
              <a:gd name="connsiteY8" fmla="*/ 606258 h 4138222"/>
              <a:gd name="connsiteX9" fmla="*/ 806189 w 4366839"/>
              <a:gd name="connsiteY9" fmla="*/ 0 h 4138222"/>
              <a:gd name="connsiteX0" fmla="*/ 806189 w 4366839"/>
              <a:gd name="connsiteY0" fmla="*/ 0 h 4138224"/>
              <a:gd name="connsiteX1" fmla="*/ 1444156 w 4366839"/>
              <a:gd name="connsiteY1" fmla="*/ 574434 h 4138224"/>
              <a:gd name="connsiteX2" fmla="*/ 4005182 w 4366839"/>
              <a:gd name="connsiteY2" fmla="*/ 1032218 h 4138224"/>
              <a:gd name="connsiteX3" fmla="*/ 4198348 w 4366839"/>
              <a:gd name="connsiteY3" fmla="*/ 3259401 h 4138224"/>
              <a:gd name="connsiteX4" fmla="*/ 3142660 w 4366839"/>
              <a:gd name="connsiteY4" fmla="*/ 4124957 h 4138224"/>
              <a:gd name="connsiteX5" fmla="*/ 908942 w 4366839"/>
              <a:gd name="connsiteY5" fmla="*/ 3738143 h 4138224"/>
              <a:gd name="connsiteX6" fmla="*/ 153545 w 4366839"/>
              <a:gd name="connsiteY6" fmla="*/ 3046439 h 4138224"/>
              <a:gd name="connsiteX7" fmla="*/ 50357 w 4366839"/>
              <a:gd name="connsiteY7" fmla="*/ 1485818 h 4138224"/>
              <a:gd name="connsiteX8" fmla="*/ 888119 w 4366839"/>
              <a:gd name="connsiteY8" fmla="*/ 606258 h 4138224"/>
              <a:gd name="connsiteX9" fmla="*/ 806189 w 4366839"/>
              <a:gd name="connsiteY9" fmla="*/ 0 h 4138224"/>
              <a:gd name="connsiteX0" fmla="*/ 756726 w 4317376"/>
              <a:gd name="connsiteY0" fmla="*/ 0 h 4138222"/>
              <a:gd name="connsiteX1" fmla="*/ 1394693 w 4317376"/>
              <a:gd name="connsiteY1" fmla="*/ 574434 h 4138222"/>
              <a:gd name="connsiteX2" fmla="*/ 3955719 w 4317376"/>
              <a:gd name="connsiteY2" fmla="*/ 1032218 h 4138222"/>
              <a:gd name="connsiteX3" fmla="*/ 4148885 w 4317376"/>
              <a:gd name="connsiteY3" fmla="*/ 3259401 h 4138222"/>
              <a:gd name="connsiteX4" fmla="*/ 3093197 w 4317376"/>
              <a:gd name="connsiteY4" fmla="*/ 4124957 h 4138222"/>
              <a:gd name="connsiteX5" fmla="*/ 859479 w 4317376"/>
              <a:gd name="connsiteY5" fmla="*/ 3738143 h 4138222"/>
              <a:gd name="connsiteX6" fmla="*/ 104082 w 4317376"/>
              <a:gd name="connsiteY6" fmla="*/ 3046439 h 4138222"/>
              <a:gd name="connsiteX7" fmla="*/ 894 w 4317376"/>
              <a:gd name="connsiteY7" fmla="*/ 1485818 h 4138222"/>
              <a:gd name="connsiteX8" fmla="*/ 838656 w 4317376"/>
              <a:gd name="connsiteY8" fmla="*/ 606258 h 4138222"/>
              <a:gd name="connsiteX9" fmla="*/ 756726 w 4317376"/>
              <a:gd name="connsiteY9" fmla="*/ 0 h 4138222"/>
              <a:gd name="connsiteX0" fmla="*/ 756726 w 4317376"/>
              <a:gd name="connsiteY0" fmla="*/ 0 h 4138224"/>
              <a:gd name="connsiteX1" fmla="*/ 1394693 w 4317376"/>
              <a:gd name="connsiteY1" fmla="*/ 574434 h 4138224"/>
              <a:gd name="connsiteX2" fmla="*/ 3955719 w 4317376"/>
              <a:gd name="connsiteY2" fmla="*/ 1032218 h 4138224"/>
              <a:gd name="connsiteX3" fmla="*/ 4148885 w 4317376"/>
              <a:gd name="connsiteY3" fmla="*/ 3259401 h 4138224"/>
              <a:gd name="connsiteX4" fmla="*/ 3093197 w 4317376"/>
              <a:gd name="connsiteY4" fmla="*/ 4124957 h 4138224"/>
              <a:gd name="connsiteX5" fmla="*/ 859479 w 4317376"/>
              <a:gd name="connsiteY5" fmla="*/ 3738143 h 4138224"/>
              <a:gd name="connsiteX6" fmla="*/ 219159 w 4317376"/>
              <a:gd name="connsiteY6" fmla="*/ 3144044 h 4138224"/>
              <a:gd name="connsiteX7" fmla="*/ 894 w 4317376"/>
              <a:gd name="connsiteY7" fmla="*/ 1485818 h 4138224"/>
              <a:gd name="connsiteX8" fmla="*/ 838656 w 4317376"/>
              <a:gd name="connsiteY8" fmla="*/ 606258 h 4138224"/>
              <a:gd name="connsiteX9" fmla="*/ 756726 w 4317376"/>
              <a:gd name="connsiteY9" fmla="*/ 0 h 4138224"/>
              <a:gd name="connsiteX0" fmla="*/ 756726 w 4317376"/>
              <a:gd name="connsiteY0" fmla="*/ 0 h 4138222"/>
              <a:gd name="connsiteX1" fmla="*/ 1394693 w 4317376"/>
              <a:gd name="connsiteY1" fmla="*/ 574434 h 4138222"/>
              <a:gd name="connsiteX2" fmla="*/ 3955719 w 4317376"/>
              <a:gd name="connsiteY2" fmla="*/ 1032218 h 4138222"/>
              <a:gd name="connsiteX3" fmla="*/ 4148885 w 4317376"/>
              <a:gd name="connsiteY3" fmla="*/ 3259401 h 4138222"/>
              <a:gd name="connsiteX4" fmla="*/ 3093197 w 4317376"/>
              <a:gd name="connsiteY4" fmla="*/ 4124957 h 4138222"/>
              <a:gd name="connsiteX5" fmla="*/ 859479 w 4317376"/>
              <a:gd name="connsiteY5" fmla="*/ 3738143 h 4138222"/>
              <a:gd name="connsiteX6" fmla="*/ 232580 w 4317376"/>
              <a:gd name="connsiteY6" fmla="*/ 3163758 h 4138222"/>
              <a:gd name="connsiteX7" fmla="*/ 894 w 4317376"/>
              <a:gd name="connsiteY7" fmla="*/ 1485818 h 4138222"/>
              <a:gd name="connsiteX8" fmla="*/ 838656 w 4317376"/>
              <a:gd name="connsiteY8" fmla="*/ 606258 h 4138222"/>
              <a:gd name="connsiteX9" fmla="*/ 756726 w 4317376"/>
              <a:gd name="connsiteY9" fmla="*/ 0 h 4138222"/>
              <a:gd name="connsiteX0" fmla="*/ 756726 w 4317376"/>
              <a:gd name="connsiteY0" fmla="*/ 0 h 4138731"/>
              <a:gd name="connsiteX1" fmla="*/ 1394693 w 4317376"/>
              <a:gd name="connsiteY1" fmla="*/ 574434 h 4138731"/>
              <a:gd name="connsiteX2" fmla="*/ 3955719 w 4317376"/>
              <a:gd name="connsiteY2" fmla="*/ 1032218 h 4138731"/>
              <a:gd name="connsiteX3" fmla="*/ 4148885 w 4317376"/>
              <a:gd name="connsiteY3" fmla="*/ 3259401 h 4138731"/>
              <a:gd name="connsiteX4" fmla="*/ 3093197 w 4317376"/>
              <a:gd name="connsiteY4" fmla="*/ 4124957 h 4138731"/>
              <a:gd name="connsiteX5" fmla="*/ 897522 w 4317376"/>
              <a:gd name="connsiteY5" fmla="*/ 3744330 h 4138731"/>
              <a:gd name="connsiteX6" fmla="*/ 232580 w 4317376"/>
              <a:gd name="connsiteY6" fmla="*/ 3163758 h 4138731"/>
              <a:gd name="connsiteX7" fmla="*/ 894 w 4317376"/>
              <a:gd name="connsiteY7" fmla="*/ 1485818 h 4138731"/>
              <a:gd name="connsiteX8" fmla="*/ 838656 w 4317376"/>
              <a:gd name="connsiteY8" fmla="*/ 606258 h 4138731"/>
              <a:gd name="connsiteX9" fmla="*/ 756726 w 4317376"/>
              <a:gd name="connsiteY9" fmla="*/ 0 h 4138731"/>
              <a:gd name="connsiteX0" fmla="*/ 756726 w 4317376"/>
              <a:gd name="connsiteY0" fmla="*/ 0 h 4138731"/>
              <a:gd name="connsiteX1" fmla="*/ 1394693 w 4317376"/>
              <a:gd name="connsiteY1" fmla="*/ 574434 h 4138731"/>
              <a:gd name="connsiteX2" fmla="*/ 3955719 w 4317376"/>
              <a:gd name="connsiteY2" fmla="*/ 1032218 h 4138731"/>
              <a:gd name="connsiteX3" fmla="*/ 4148885 w 4317376"/>
              <a:gd name="connsiteY3" fmla="*/ 3259401 h 4138731"/>
              <a:gd name="connsiteX4" fmla="*/ 3093197 w 4317376"/>
              <a:gd name="connsiteY4" fmla="*/ 4124957 h 4138731"/>
              <a:gd name="connsiteX5" fmla="*/ 897522 w 4317376"/>
              <a:gd name="connsiteY5" fmla="*/ 3744330 h 4138731"/>
              <a:gd name="connsiteX6" fmla="*/ 232580 w 4317376"/>
              <a:gd name="connsiteY6" fmla="*/ 3163758 h 4138731"/>
              <a:gd name="connsiteX7" fmla="*/ 894 w 4317376"/>
              <a:gd name="connsiteY7" fmla="*/ 1485818 h 4138731"/>
              <a:gd name="connsiteX8" fmla="*/ 838656 w 4317376"/>
              <a:gd name="connsiteY8" fmla="*/ 606258 h 4138731"/>
              <a:gd name="connsiteX9" fmla="*/ 756726 w 4317376"/>
              <a:gd name="connsiteY9" fmla="*/ 0 h 4138731"/>
              <a:gd name="connsiteX0" fmla="*/ 763583 w 4324233"/>
              <a:gd name="connsiteY0" fmla="*/ 0 h 4138731"/>
              <a:gd name="connsiteX1" fmla="*/ 1401550 w 4324233"/>
              <a:gd name="connsiteY1" fmla="*/ 574434 h 4138731"/>
              <a:gd name="connsiteX2" fmla="*/ 3962576 w 4324233"/>
              <a:gd name="connsiteY2" fmla="*/ 1032218 h 4138731"/>
              <a:gd name="connsiteX3" fmla="*/ 4155742 w 4324233"/>
              <a:gd name="connsiteY3" fmla="*/ 3259401 h 4138731"/>
              <a:gd name="connsiteX4" fmla="*/ 3100054 w 4324233"/>
              <a:gd name="connsiteY4" fmla="*/ 4124957 h 4138731"/>
              <a:gd name="connsiteX5" fmla="*/ 904379 w 4324233"/>
              <a:gd name="connsiteY5" fmla="*/ 3744330 h 4138731"/>
              <a:gd name="connsiteX6" fmla="*/ 239437 w 4324233"/>
              <a:gd name="connsiteY6" fmla="*/ 3163758 h 4138731"/>
              <a:gd name="connsiteX7" fmla="*/ 881 w 4324233"/>
              <a:gd name="connsiteY7" fmla="*/ 1528534 h 4138731"/>
              <a:gd name="connsiteX8" fmla="*/ 845513 w 4324233"/>
              <a:gd name="connsiteY8" fmla="*/ 606258 h 4138731"/>
              <a:gd name="connsiteX9" fmla="*/ 763583 w 4324233"/>
              <a:gd name="connsiteY9" fmla="*/ 0 h 4138731"/>
              <a:gd name="connsiteX0" fmla="*/ 763583 w 4324233"/>
              <a:gd name="connsiteY0" fmla="*/ 0 h 4138731"/>
              <a:gd name="connsiteX1" fmla="*/ 1401550 w 4324233"/>
              <a:gd name="connsiteY1" fmla="*/ 574434 h 4138731"/>
              <a:gd name="connsiteX2" fmla="*/ 3962576 w 4324233"/>
              <a:gd name="connsiteY2" fmla="*/ 1032218 h 4138731"/>
              <a:gd name="connsiteX3" fmla="*/ 4155742 w 4324233"/>
              <a:gd name="connsiteY3" fmla="*/ 3259401 h 4138731"/>
              <a:gd name="connsiteX4" fmla="*/ 3100054 w 4324233"/>
              <a:gd name="connsiteY4" fmla="*/ 4124957 h 4138731"/>
              <a:gd name="connsiteX5" fmla="*/ 904379 w 4324233"/>
              <a:gd name="connsiteY5" fmla="*/ 3744330 h 4138731"/>
              <a:gd name="connsiteX6" fmla="*/ 239437 w 4324233"/>
              <a:gd name="connsiteY6" fmla="*/ 3163758 h 4138731"/>
              <a:gd name="connsiteX7" fmla="*/ 881 w 4324233"/>
              <a:gd name="connsiteY7" fmla="*/ 1528534 h 4138731"/>
              <a:gd name="connsiteX8" fmla="*/ 845513 w 4324233"/>
              <a:gd name="connsiteY8" fmla="*/ 606258 h 4138731"/>
              <a:gd name="connsiteX9" fmla="*/ 763583 w 4324233"/>
              <a:gd name="connsiteY9" fmla="*/ 0 h 4138731"/>
              <a:gd name="connsiteX0" fmla="*/ 763706 w 4324356"/>
              <a:gd name="connsiteY0" fmla="*/ 0 h 4138731"/>
              <a:gd name="connsiteX1" fmla="*/ 1401673 w 4324356"/>
              <a:gd name="connsiteY1" fmla="*/ 574434 h 4138731"/>
              <a:gd name="connsiteX2" fmla="*/ 3962699 w 4324356"/>
              <a:gd name="connsiteY2" fmla="*/ 1032218 h 4138731"/>
              <a:gd name="connsiteX3" fmla="*/ 4155865 w 4324356"/>
              <a:gd name="connsiteY3" fmla="*/ 3259401 h 4138731"/>
              <a:gd name="connsiteX4" fmla="*/ 3100177 w 4324356"/>
              <a:gd name="connsiteY4" fmla="*/ 4124957 h 4138731"/>
              <a:gd name="connsiteX5" fmla="*/ 904502 w 4324356"/>
              <a:gd name="connsiteY5" fmla="*/ 3744330 h 4138731"/>
              <a:gd name="connsiteX6" fmla="*/ 239560 w 4324356"/>
              <a:gd name="connsiteY6" fmla="*/ 3163758 h 4138731"/>
              <a:gd name="connsiteX7" fmla="*/ 1004 w 4324356"/>
              <a:gd name="connsiteY7" fmla="*/ 1528534 h 4138731"/>
              <a:gd name="connsiteX8" fmla="*/ 845636 w 4324356"/>
              <a:gd name="connsiteY8" fmla="*/ 606258 h 4138731"/>
              <a:gd name="connsiteX9" fmla="*/ 763706 w 4324356"/>
              <a:gd name="connsiteY9" fmla="*/ 0 h 4138731"/>
              <a:gd name="connsiteX0" fmla="*/ 763710 w 4324360"/>
              <a:gd name="connsiteY0" fmla="*/ 0 h 4138731"/>
              <a:gd name="connsiteX1" fmla="*/ 1401677 w 4324360"/>
              <a:gd name="connsiteY1" fmla="*/ 574434 h 4138731"/>
              <a:gd name="connsiteX2" fmla="*/ 3962703 w 4324360"/>
              <a:gd name="connsiteY2" fmla="*/ 1032218 h 4138731"/>
              <a:gd name="connsiteX3" fmla="*/ 4155869 w 4324360"/>
              <a:gd name="connsiteY3" fmla="*/ 3259401 h 4138731"/>
              <a:gd name="connsiteX4" fmla="*/ 3100181 w 4324360"/>
              <a:gd name="connsiteY4" fmla="*/ 4124957 h 4138731"/>
              <a:gd name="connsiteX5" fmla="*/ 904506 w 4324360"/>
              <a:gd name="connsiteY5" fmla="*/ 3744330 h 4138731"/>
              <a:gd name="connsiteX6" fmla="*/ 239564 w 4324360"/>
              <a:gd name="connsiteY6" fmla="*/ 3163758 h 4138731"/>
              <a:gd name="connsiteX7" fmla="*/ 1008 w 4324360"/>
              <a:gd name="connsiteY7" fmla="*/ 1528534 h 4138731"/>
              <a:gd name="connsiteX8" fmla="*/ 845640 w 4324360"/>
              <a:gd name="connsiteY8" fmla="*/ 606258 h 4138731"/>
              <a:gd name="connsiteX9" fmla="*/ 763710 w 4324360"/>
              <a:gd name="connsiteY9" fmla="*/ 0 h 4138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24360" h="4138731">
                <a:moveTo>
                  <a:pt x="763710" y="0"/>
                </a:moveTo>
                <a:cubicBezTo>
                  <a:pt x="835632" y="58905"/>
                  <a:pt x="1258100" y="357725"/>
                  <a:pt x="1401677" y="574434"/>
                </a:cubicBezTo>
                <a:cubicBezTo>
                  <a:pt x="1557398" y="585526"/>
                  <a:pt x="3503671" y="584724"/>
                  <a:pt x="3962703" y="1032218"/>
                </a:cubicBezTo>
                <a:cubicBezTo>
                  <a:pt x="4421735" y="1479712"/>
                  <a:pt x="4393755" y="2068459"/>
                  <a:pt x="4155869" y="3259401"/>
                </a:cubicBezTo>
                <a:cubicBezTo>
                  <a:pt x="4006903" y="3825365"/>
                  <a:pt x="3642075" y="4044135"/>
                  <a:pt x="3100181" y="4124957"/>
                </a:cubicBezTo>
                <a:cubicBezTo>
                  <a:pt x="2558287" y="4205779"/>
                  <a:pt x="1639845" y="3911670"/>
                  <a:pt x="904506" y="3744330"/>
                </a:cubicBezTo>
                <a:cubicBezTo>
                  <a:pt x="600271" y="3642054"/>
                  <a:pt x="464613" y="3557214"/>
                  <a:pt x="239564" y="3163758"/>
                </a:cubicBezTo>
                <a:cubicBezTo>
                  <a:pt x="75461" y="2876879"/>
                  <a:pt x="40807" y="2193725"/>
                  <a:pt x="1008" y="1528534"/>
                </a:cubicBezTo>
                <a:cubicBezTo>
                  <a:pt x="-24451" y="805482"/>
                  <a:pt x="437089" y="647961"/>
                  <a:pt x="845640" y="606258"/>
                </a:cubicBezTo>
                <a:cubicBezTo>
                  <a:pt x="845640" y="606258"/>
                  <a:pt x="854014" y="343114"/>
                  <a:pt x="763710" y="0"/>
                </a:cubicBezTo>
                <a:close/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Slika 5" descr="Slika, ki vsebuje besede nasmeh, animirana risanka, sličica, animacija&#10;&#10;Opis je samodejno ustvarjen">
            <a:extLst>
              <a:ext uri="{FF2B5EF4-FFF2-40B4-BE49-F238E27FC236}">
                <a16:creationId xmlns:a16="http://schemas.microsoft.com/office/drawing/2014/main" id="{00F2BE16-5979-C8CA-5B7A-BC5F23DF738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44" r="14261"/>
          <a:stretch/>
        </p:blipFill>
        <p:spPr>
          <a:xfrm>
            <a:off x="8550046" y="0"/>
            <a:ext cx="3599888" cy="2694901"/>
          </a:xfrm>
          <a:prstGeom prst="rect">
            <a:avLst/>
          </a:prstGeom>
        </p:spPr>
      </p:pic>
      <p:sp>
        <p:nvSpPr>
          <p:cNvPr id="8" name="PoljeZBesedilom 7">
            <a:extLst>
              <a:ext uri="{FF2B5EF4-FFF2-40B4-BE49-F238E27FC236}">
                <a16:creationId xmlns:a16="http://schemas.microsoft.com/office/drawing/2014/main" id="{9C379EFF-6EA4-CBBE-D987-3E72513001F8}"/>
              </a:ext>
            </a:extLst>
          </p:cNvPr>
          <p:cNvSpPr txBox="1"/>
          <p:nvPr/>
        </p:nvSpPr>
        <p:spPr>
          <a:xfrm>
            <a:off x="6602" y="3509066"/>
            <a:ext cx="10085252" cy="3153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07000"/>
              </a:lnSpc>
              <a:buFont typeface="Arial Nova Cond Light" panose="020B0306020202020204" pitchFamily="34" charset="0"/>
              <a:buChar char="-"/>
            </a:pPr>
            <a:r>
              <a:rPr lang="sl-SI" kern="100" dirty="0">
                <a:effectLst/>
                <a:latin typeface="Mistral" panose="03090702030407020403" pitchFamily="66" charset="0"/>
                <a:ea typeface="Calibri" panose="020F0502020204030204" pitchFamily="34" charset="0"/>
                <a:cs typeface="TH SarabunPSK" panose="020B0502040204020203" pitchFamily="34" charset="-34"/>
              </a:rPr>
              <a:t>17. 00: ŠPORTNA PREOBRAZBA </a:t>
            </a:r>
            <a:r>
              <a:rPr lang="sl-SI" kern="100" dirty="0">
                <a:latin typeface="Mistral" panose="03090702030407020403" pitchFamily="66" charset="0"/>
                <a:ea typeface="Calibri" panose="020F0502020204030204" pitchFamily="34" charset="0"/>
                <a:cs typeface="TH SarabunPSK" panose="020B0502040204020203" pitchFamily="34" charset="-34"/>
              </a:rPr>
              <a:t>VSEH UDELEŽENCEV </a:t>
            </a:r>
            <a:r>
              <a:rPr lang="sl-SI" kern="100">
                <a:latin typeface="Mistral" panose="03090702030407020403" pitchFamily="66" charset="0"/>
                <a:ea typeface="Calibri" panose="020F0502020204030204" pitchFamily="34" charset="0"/>
                <a:cs typeface="TH SarabunPSK" panose="020B0502040204020203" pitchFamily="34" charset="-34"/>
              </a:rPr>
              <a:t>V </a:t>
            </a:r>
            <a:r>
              <a:rPr lang="sl-SI" kern="100">
                <a:effectLst/>
                <a:latin typeface="Mistral" panose="03090702030407020403" pitchFamily="66" charset="0"/>
                <a:ea typeface="Calibri" panose="020F0502020204030204" pitchFamily="34" charset="0"/>
                <a:cs typeface="TH SarabunPSK" panose="020B0502040204020203" pitchFamily="34" charset="-34"/>
              </a:rPr>
              <a:t>ŠPORTNA </a:t>
            </a:r>
            <a:r>
              <a:rPr lang="sl-SI" kern="100" dirty="0">
                <a:effectLst/>
                <a:latin typeface="Mistral" panose="03090702030407020403" pitchFamily="66" charset="0"/>
                <a:ea typeface="Calibri" panose="020F0502020204030204" pitchFamily="34" charset="0"/>
                <a:cs typeface="TH SarabunPSK" panose="020B0502040204020203" pitchFamily="34" charset="-34"/>
              </a:rPr>
              <a:t>OBLAČILA </a:t>
            </a:r>
            <a:r>
              <a:rPr lang="sl-SI" kern="100">
                <a:effectLst/>
                <a:latin typeface="Mistral" panose="03090702030407020403" pitchFamily="66" charset="0"/>
                <a:ea typeface="Calibri" panose="020F0502020204030204" pitchFamily="34" charset="0"/>
                <a:cs typeface="TH SarabunPSK" panose="020B0502040204020203" pitchFamily="34" charset="-34"/>
              </a:rPr>
              <a:t>IN  OBUTEV</a:t>
            </a:r>
            <a:r>
              <a:rPr lang="sl-SI" kern="100" dirty="0">
                <a:latin typeface="Mistral" panose="03090702030407020403" pitchFamily="66" charset="0"/>
                <a:ea typeface="Calibri" panose="020F0502020204030204" pitchFamily="34" charset="0"/>
                <a:cs typeface="TH SarabunPSK" panose="020B0502040204020203" pitchFamily="34" charset="-34"/>
              </a:rPr>
              <a:t> </a:t>
            </a:r>
            <a:r>
              <a:rPr lang="sl-SI" kern="100">
                <a:effectLst/>
                <a:latin typeface="Mistral" panose="03090702030407020403" pitchFamily="66" charset="0"/>
                <a:ea typeface="Calibri" panose="020F0502020204030204" pitchFamily="34" charset="0"/>
                <a:cs typeface="TH SarabunPSK" panose="020B0502040204020203" pitchFamily="34" charset="-34"/>
              </a:rPr>
              <a:t>V </a:t>
            </a:r>
            <a:r>
              <a:rPr lang="sl-SI" kern="100" dirty="0">
                <a:effectLst/>
                <a:latin typeface="Mistral" panose="03090702030407020403" pitchFamily="66" charset="0"/>
                <a:ea typeface="Calibri" panose="020F0502020204030204" pitchFamily="34" charset="0"/>
                <a:cs typeface="TH SarabunPSK" panose="020B0502040204020203" pitchFamily="34" charset="-34"/>
              </a:rPr>
              <a:t>GARDEROBAH OTROK</a:t>
            </a:r>
          </a:p>
          <a:p>
            <a:pPr marL="342900" lvl="0" indent="-342900">
              <a:lnSpc>
                <a:spcPct val="107000"/>
              </a:lnSpc>
              <a:buFont typeface="Arial Nova Cond Light" panose="020B0306020202020204" pitchFamily="34" charset="0"/>
              <a:buChar char="-"/>
            </a:pPr>
            <a:r>
              <a:rPr lang="sl-SI" kern="100" dirty="0">
                <a:latin typeface="Mistral" panose="03090702030407020403" pitchFamily="66" charset="0"/>
                <a:ea typeface="Calibri" panose="020F0502020204030204" pitchFamily="34" charset="0"/>
                <a:cs typeface="TH SarabunPSK" panose="020B0502040204020203" pitchFamily="34" charset="-34"/>
              </a:rPr>
              <a:t>17. 05: ZBIRANJE V AVLI VRTCA</a:t>
            </a:r>
          </a:p>
          <a:p>
            <a:pPr marL="342900" lvl="0" indent="-342900">
              <a:lnSpc>
                <a:spcPct val="107000"/>
              </a:lnSpc>
              <a:buFont typeface="Arial Nova Cond Light" panose="020B0306020202020204" pitchFamily="34" charset="0"/>
              <a:buChar char="-"/>
            </a:pPr>
            <a:r>
              <a:rPr lang="sl-SI" kern="100" dirty="0">
                <a:latin typeface="Mistral" panose="03090702030407020403" pitchFamily="66" charset="0"/>
                <a:ea typeface="Calibri" panose="020F0502020204030204" pitchFamily="34" charset="0"/>
                <a:cs typeface="TH SarabunPSK" panose="020B0502040204020203" pitchFamily="34" charset="-34"/>
              </a:rPr>
              <a:t>17. 10 : ODHOD V TELOVADNICO</a:t>
            </a:r>
          </a:p>
          <a:p>
            <a:pPr marL="342900" lvl="0" indent="-342900">
              <a:lnSpc>
                <a:spcPct val="107000"/>
              </a:lnSpc>
              <a:buFont typeface="Arial Nova Cond Light" panose="020B0306020202020204" pitchFamily="34" charset="0"/>
              <a:buChar char="-"/>
            </a:pPr>
            <a:r>
              <a:rPr lang="sl-SI" kern="100" dirty="0">
                <a:effectLst/>
                <a:latin typeface="Mistral" panose="03090702030407020403" pitchFamily="66" charset="0"/>
                <a:ea typeface="Calibri" panose="020F0502020204030204" pitchFamily="34" charset="0"/>
                <a:cs typeface="TH SarabunPSK" panose="020B0502040204020203" pitchFamily="34" charset="-34"/>
              </a:rPr>
              <a:t>17. 15</a:t>
            </a:r>
            <a:r>
              <a:rPr lang="sl-SI" kern="100" dirty="0">
                <a:latin typeface="Mistral" panose="03090702030407020403" pitchFamily="66" charset="0"/>
                <a:ea typeface="Calibri" panose="020F0502020204030204" pitchFamily="34" charset="0"/>
                <a:cs typeface="TH SarabunPSK" panose="020B0502040204020203" pitchFamily="34" charset="-34"/>
              </a:rPr>
              <a:t>:</a:t>
            </a:r>
            <a:r>
              <a:rPr lang="sl-SI" kern="100" dirty="0">
                <a:effectLst/>
                <a:latin typeface="Mistral" panose="03090702030407020403" pitchFamily="66" charset="0"/>
                <a:ea typeface="Calibri" panose="020F0502020204030204" pitchFamily="34" charset="0"/>
                <a:cs typeface="TH SarabunPSK" panose="020B0502040204020203" pitchFamily="34" charset="-34"/>
              </a:rPr>
              <a:t> </a:t>
            </a:r>
            <a:r>
              <a:rPr lang="sl-SI" kern="100" dirty="0">
                <a:latin typeface="Mistral" panose="03090702030407020403" pitchFamily="66" charset="0"/>
                <a:ea typeface="Calibri" panose="020F0502020204030204" pitchFamily="34" charset="0"/>
                <a:cs typeface="TH SarabunPSK" panose="020B0502040204020203" pitchFamily="34" charset="-34"/>
              </a:rPr>
              <a:t>RAZGIBAVANJE IN OGREVANJE</a:t>
            </a:r>
          </a:p>
          <a:p>
            <a:pPr marL="342900" lvl="0" indent="-342900">
              <a:lnSpc>
                <a:spcPct val="107000"/>
              </a:lnSpc>
              <a:buFont typeface="Arial Nova Cond Light" panose="020B0306020202020204" pitchFamily="34" charset="0"/>
              <a:buChar char="-"/>
            </a:pPr>
            <a:r>
              <a:rPr lang="sl-SI" kern="100" dirty="0">
                <a:effectLst/>
                <a:latin typeface="Mistral" panose="03090702030407020403" pitchFamily="66" charset="0"/>
                <a:ea typeface="Calibri" panose="020F0502020204030204" pitchFamily="34" charset="0"/>
                <a:cs typeface="TH SarabunPSK" panose="020B0502040204020203" pitchFamily="34" charset="-34"/>
              </a:rPr>
              <a:t>17. </a:t>
            </a:r>
            <a:r>
              <a:rPr lang="sl-SI" kern="100" dirty="0">
                <a:latin typeface="Mistral" panose="03090702030407020403" pitchFamily="66" charset="0"/>
                <a:ea typeface="Calibri" panose="020F0502020204030204" pitchFamily="34" charset="0"/>
                <a:cs typeface="TH SarabunPSK" panose="020B0502040204020203" pitchFamily="34" charset="-34"/>
              </a:rPr>
              <a:t>20</a:t>
            </a:r>
            <a:r>
              <a:rPr lang="sl-SI" kern="100" dirty="0">
                <a:effectLst/>
                <a:latin typeface="Mistral" panose="03090702030407020403" pitchFamily="66" charset="0"/>
                <a:ea typeface="Calibri" panose="020F0502020204030204" pitchFamily="34" charset="0"/>
                <a:cs typeface="TH SarabunPSK" panose="020B0502040204020203" pitchFamily="34" charset="-34"/>
              </a:rPr>
              <a:t>: START</a:t>
            </a:r>
            <a:endParaRPr lang="sl-SI" kern="100" dirty="0">
              <a:latin typeface="Mistral" panose="03090702030407020403" pitchFamily="66" charset="0"/>
              <a:ea typeface="Calibri" panose="020F0502020204030204" pitchFamily="34" charset="0"/>
              <a:cs typeface="TH SarabunPSK" panose="020B0502040204020203" pitchFamily="34" charset="-34"/>
            </a:endParaRPr>
          </a:p>
          <a:p>
            <a:pPr lvl="0">
              <a:lnSpc>
                <a:spcPct val="107000"/>
              </a:lnSpc>
            </a:pPr>
            <a:r>
              <a:rPr lang="sl-SI" kern="100" dirty="0">
                <a:latin typeface="Mistral" panose="03090702030407020403" pitchFamily="66" charset="0"/>
                <a:ea typeface="Calibri" panose="020F0502020204030204" pitchFamily="34" charset="0"/>
                <a:cs typeface="TH SarabunPSK" panose="020B0502040204020203" pitchFamily="34" charset="-34"/>
              </a:rPr>
              <a:t>     DOBRODELNI </a:t>
            </a:r>
            <a:r>
              <a:rPr lang="sl-SI" kern="100" dirty="0">
                <a:effectLst/>
                <a:latin typeface="Mistral" panose="03090702030407020403" pitchFamily="66" charset="0"/>
                <a:ea typeface="Calibri" panose="020F0502020204030204" pitchFamily="34" charset="0"/>
                <a:cs typeface="TH SarabunPSK" panose="020B0502040204020203" pitchFamily="34" charset="-34"/>
              </a:rPr>
              <a:t>TEK:</a:t>
            </a:r>
            <a:r>
              <a:rPr lang="sl-SI" kern="100" dirty="0">
                <a:latin typeface="Mistral" panose="03090702030407020403" pitchFamily="66" charset="0"/>
                <a:ea typeface="Calibri" panose="020F0502020204030204" pitchFamily="34" charset="0"/>
                <a:cs typeface="TH SarabunPSK" panose="020B0502040204020203" pitchFamily="34" charset="-34"/>
              </a:rPr>
              <a:t> </a:t>
            </a:r>
            <a:r>
              <a:rPr lang="sl-SI" kern="100" dirty="0">
                <a:effectLst/>
                <a:latin typeface="Mistral" panose="03090702030407020403" pitchFamily="66" charset="0"/>
                <a:ea typeface="Calibri" panose="020F0502020204030204" pitchFamily="34" charset="0"/>
                <a:cs typeface="TH SarabunPSK" panose="020B0502040204020203" pitchFamily="34" charset="-34"/>
              </a:rPr>
              <a:t>1 STAROSTNO OBDOBJE – SKUPAJ S STARŠI </a:t>
            </a:r>
            <a:r>
              <a:rPr lang="sl-SI" kern="100" dirty="0">
                <a:latin typeface="Mistral" panose="03090702030407020403" pitchFamily="66" charset="0"/>
                <a:ea typeface="Calibri" panose="020F0502020204030204" pitchFamily="34" charset="0"/>
                <a:cs typeface="TH SarabunPSK" panose="020B0502040204020203" pitchFamily="34" charset="-34"/>
              </a:rPr>
              <a:t>(</a:t>
            </a:r>
            <a:r>
              <a:rPr lang="sl-SI" kern="100" dirty="0">
                <a:effectLst/>
                <a:latin typeface="Mistral" panose="03090702030407020403" pitchFamily="66" charset="0"/>
                <a:ea typeface="Calibri" panose="020F0502020204030204" pitchFamily="34" charset="0"/>
                <a:cs typeface="TH SarabunPSK" panose="020B0502040204020203" pitchFamily="34" charset="-34"/>
              </a:rPr>
              <a:t>PUHKI, ŽOGICE, KAPLJICE)</a:t>
            </a:r>
            <a:endParaRPr lang="en-SI" kern="100" dirty="0">
              <a:effectLst/>
              <a:latin typeface="Mistral" panose="03090702030407020403" pitchFamily="66" charset="0"/>
              <a:ea typeface="Calibri" panose="020F0502020204030204" pitchFamily="34" charset="0"/>
              <a:cs typeface="TH SarabunPSK" panose="020B0502040204020203" pitchFamily="34" charset="-34"/>
            </a:endParaRP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sl-SI" kern="100" dirty="0">
                <a:effectLst/>
                <a:latin typeface="Mistral" panose="03090702030407020403" pitchFamily="66" charset="0"/>
                <a:ea typeface="Calibri" panose="020F0502020204030204" pitchFamily="34" charset="0"/>
                <a:cs typeface="TH SarabunPSK" panose="020B0502040204020203" pitchFamily="34" charset="-34"/>
              </a:rPr>
              <a:t>                          2 STAROSTNO OBDOBJE – OTROCI, STARŠI (BALON</a:t>
            </a:r>
            <a:r>
              <a:rPr lang="sl-SI" b="1" kern="100" dirty="0">
                <a:effectLst/>
                <a:latin typeface="Mistral" panose="03090702030407020403" pitchFamily="66" charset="0"/>
                <a:ea typeface="Calibri" panose="020F0502020204030204" pitchFamily="34" charset="0"/>
                <a:cs typeface="TH SarabunPSK" panose="020B0502040204020203" pitchFamily="34" charset="-34"/>
              </a:rPr>
              <a:t>Č</a:t>
            </a:r>
            <a:r>
              <a:rPr lang="sl-SI" kern="100" dirty="0">
                <a:effectLst/>
                <a:latin typeface="Mistral" panose="03090702030407020403" pitchFamily="66" charset="0"/>
                <a:ea typeface="Calibri" panose="020F0502020204030204" pitchFamily="34" charset="0"/>
                <a:cs typeface="TH SarabunPSK" panose="020B0502040204020203" pitchFamily="34" charset="-34"/>
              </a:rPr>
              <a:t>KI, GUMBKI, ŠKRATI, SON</a:t>
            </a:r>
            <a:r>
              <a:rPr lang="sl-SI" b="1" kern="100" dirty="0">
                <a:effectLst/>
                <a:latin typeface="Mistral" panose="03090702030407020403" pitchFamily="66" charset="0"/>
                <a:ea typeface="Calibri" panose="020F0502020204030204" pitchFamily="34" charset="0"/>
                <a:cs typeface="TH SarabunPSK" panose="020B0502040204020203" pitchFamily="34" charset="-34"/>
              </a:rPr>
              <a:t>Č</a:t>
            </a:r>
            <a:r>
              <a:rPr lang="sl-SI" kern="100" dirty="0">
                <a:effectLst/>
                <a:latin typeface="Mistral" panose="03090702030407020403" pitchFamily="66" charset="0"/>
                <a:ea typeface="Calibri" panose="020F0502020204030204" pitchFamily="34" charset="0"/>
                <a:cs typeface="TH SarabunPSK" panose="020B0502040204020203" pitchFamily="34" charset="-34"/>
              </a:rPr>
              <a:t>KI)</a:t>
            </a:r>
            <a:endParaRPr lang="sl-SI" kern="100" dirty="0">
              <a:latin typeface="Mistral" panose="03090702030407020403" pitchFamily="66" charset="0"/>
              <a:ea typeface="Calibri" panose="020F0502020204030204" pitchFamily="34" charset="0"/>
              <a:cs typeface="TH SarabunPSK" panose="020B0502040204020203" pitchFamily="34" charset="-34"/>
            </a:endParaRPr>
          </a:p>
          <a:p>
            <a:pPr marL="342900" lvl="0" indent="-342900">
              <a:lnSpc>
                <a:spcPct val="107000"/>
              </a:lnSpc>
              <a:buFont typeface="Arial Nova Cond Light" panose="020B0306020202020204" pitchFamily="34" charset="0"/>
              <a:buChar char="-"/>
            </a:pPr>
            <a:r>
              <a:rPr lang="sl-SI" kern="100" dirty="0">
                <a:latin typeface="Mistral" panose="03090702030407020403" pitchFamily="66" charset="0"/>
                <a:ea typeface="Calibri" panose="020F0502020204030204" pitchFamily="34" charset="0"/>
                <a:cs typeface="TH SarabunPSK" panose="020B0502040204020203" pitchFamily="34" charset="-34"/>
              </a:rPr>
              <a:t>18. 00: MANJŠA POGOSTITEV V AVLI VRTCA</a:t>
            </a:r>
          </a:p>
          <a:p>
            <a:pPr marL="342900" lvl="0" indent="-342900">
              <a:lnSpc>
                <a:spcPct val="107000"/>
              </a:lnSpc>
              <a:buFont typeface="Arial Nova Cond Light" panose="020B0306020202020204" pitchFamily="34" charset="0"/>
              <a:buChar char="-"/>
            </a:pPr>
            <a:r>
              <a:rPr lang="sl-SI" kern="100" dirty="0">
                <a:latin typeface="Mistral" panose="03090702030407020403" pitchFamily="66" charset="0"/>
                <a:ea typeface="Calibri" panose="020F0502020204030204" pitchFamily="34" charset="0"/>
                <a:cs typeface="TH SarabunPSK" panose="020B0502040204020203" pitchFamily="34" charset="-34"/>
              </a:rPr>
              <a:t>18. 15: PREHAJANJE PO IGRALNICAH IN SPOZNAVANJE RAZLI</a:t>
            </a:r>
            <a:r>
              <a:rPr lang="sl-SI" b="1" kern="100" dirty="0">
                <a:latin typeface="Mistral" panose="03090702030407020403" pitchFamily="66" charset="0"/>
                <a:ea typeface="Calibri" panose="020F0502020204030204" pitchFamily="34" charset="0"/>
                <a:cs typeface="TH SarabunPSK" panose="020B0502040204020203" pitchFamily="34" charset="-34"/>
              </a:rPr>
              <a:t>Č</a:t>
            </a:r>
            <a:r>
              <a:rPr lang="sl-SI" kern="100" dirty="0">
                <a:latin typeface="Mistral" panose="03090702030407020403" pitchFamily="66" charset="0"/>
                <a:ea typeface="Calibri" panose="020F0502020204030204" pitchFamily="34" charset="0"/>
                <a:cs typeface="TH SarabunPSK" panose="020B0502040204020203" pitchFamily="34" charset="-34"/>
              </a:rPr>
              <a:t>NIH AKTIVNOSTI/DEJAVNOSTI</a:t>
            </a:r>
          </a:p>
          <a:p>
            <a:pPr marL="342900" lvl="0" indent="-342900">
              <a:lnSpc>
                <a:spcPct val="107000"/>
              </a:lnSpc>
              <a:buFont typeface="Arial Nova Cond Light" panose="020B0306020202020204" pitchFamily="34" charset="0"/>
              <a:buChar char="-"/>
            </a:pPr>
            <a:r>
              <a:rPr lang="sl-SI" kern="100" dirty="0">
                <a:latin typeface="Mistral" panose="03090702030407020403" pitchFamily="66" charset="0"/>
                <a:ea typeface="Calibri" panose="020F0502020204030204" pitchFamily="34" charset="0"/>
                <a:cs typeface="TH SarabunPSK" panose="020B0502040204020203" pitchFamily="34" charset="-34"/>
              </a:rPr>
              <a:t>19. 00: PREOBRAZBA V GARDEROBAH </a:t>
            </a:r>
          </a:p>
        </p:txBody>
      </p:sp>
      <p:sp>
        <p:nvSpPr>
          <p:cNvPr id="10" name="PoljeZBesedilom 9">
            <a:extLst>
              <a:ext uri="{FF2B5EF4-FFF2-40B4-BE49-F238E27FC236}">
                <a16:creationId xmlns:a16="http://schemas.microsoft.com/office/drawing/2014/main" id="{A7C63535-1EA4-E870-7D6B-22561782A3F5}"/>
              </a:ext>
            </a:extLst>
          </p:cNvPr>
          <p:cNvSpPr txBox="1"/>
          <p:nvPr/>
        </p:nvSpPr>
        <p:spPr>
          <a:xfrm>
            <a:off x="3786114" y="3984565"/>
            <a:ext cx="58026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4000" b="1" dirty="0">
                <a:solidFill>
                  <a:srgbClr val="FFC000"/>
                </a:solidFill>
                <a:latin typeface="Mistral" panose="03090702030407020403" pitchFamily="66" charset="0"/>
                <a:ea typeface="ADLaM Display" panose="02010000000000000000" pitchFamily="2" charset="0"/>
                <a:cs typeface="ADLaM Display" panose="02010000000000000000" pitchFamily="2" charset="0"/>
              </a:rPr>
              <a:t>Č</a:t>
            </a:r>
            <a:r>
              <a:rPr lang="sl-SI" sz="4000" b="1" dirty="0">
                <a:solidFill>
                  <a:srgbClr val="FFC000"/>
                </a:solidFill>
                <a:latin typeface="Mistral" panose="03090702030407020403" pitchFamily="66" charset="0"/>
              </a:rPr>
              <a:t>ASOVNICA DOGAJANJA</a:t>
            </a:r>
            <a:endParaRPr lang="en-SI" sz="4000" b="1" dirty="0">
              <a:solidFill>
                <a:srgbClr val="FFC000"/>
              </a:solidFill>
              <a:latin typeface="Mistral" panose="03090702030407020403" pitchFamily="66" charset="0"/>
            </a:endParaRPr>
          </a:p>
        </p:txBody>
      </p:sp>
      <p:sp>
        <p:nvSpPr>
          <p:cNvPr id="12" name="PoljeZBesedilom 11">
            <a:extLst>
              <a:ext uri="{FF2B5EF4-FFF2-40B4-BE49-F238E27FC236}">
                <a16:creationId xmlns:a16="http://schemas.microsoft.com/office/drawing/2014/main" id="{38643531-AF54-9F3F-2BD6-724231A09994}"/>
              </a:ext>
            </a:extLst>
          </p:cNvPr>
          <p:cNvSpPr txBox="1"/>
          <p:nvPr/>
        </p:nvSpPr>
        <p:spPr>
          <a:xfrm>
            <a:off x="6657277" y="2852559"/>
            <a:ext cx="549265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200" b="1" dirty="0">
                <a:solidFill>
                  <a:schemeClr val="accent1">
                    <a:lumMod val="75000"/>
                  </a:schemeClr>
                </a:solidFill>
                <a:latin typeface="Mistral" panose="03090702030407020403" pitchFamily="66" charset="0"/>
              </a:rPr>
              <a:t>ČETRTEK, 10. 10. 2024</a:t>
            </a:r>
            <a:endParaRPr lang="en-SI" sz="5200" b="1" dirty="0">
              <a:solidFill>
                <a:schemeClr val="accent1">
                  <a:lumMod val="75000"/>
                </a:schemeClr>
              </a:solidFill>
              <a:latin typeface="Mistral" panose="03090702030407020403" pitchFamily="66" charset="0"/>
            </a:endParaRPr>
          </a:p>
        </p:txBody>
      </p:sp>
      <p:sp>
        <p:nvSpPr>
          <p:cNvPr id="14" name="PoljeZBesedilom 13">
            <a:extLst>
              <a:ext uri="{FF2B5EF4-FFF2-40B4-BE49-F238E27FC236}">
                <a16:creationId xmlns:a16="http://schemas.microsoft.com/office/drawing/2014/main" id="{9411CF65-719C-234D-8C68-F797B586E1DF}"/>
              </a:ext>
            </a:extLst>
          </p:cNvPr>
          <p:cNvSpPr txBox="1"/>
          <p:nvPr/>
        </p:nvSpPr>
        <p:spPr>
          <a:xfrm>
            <a:off x="8668156" y="4226449"/>
            <a:ext cx="3319377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4000" b="1" dirty="0">
                <a:solidFill>
                  <a:srgbClr val="00B0F0"/>
                </a:solidFill>
                <a:latin typeface="Mistral" panose="03090702030407020403" pitchFamily="66" charset="0"/>
              </a:rPr>
              <a:t>ŠTARTNINA-</a:t>
            </a:r>
          </a:p>
          <a:p>
            <a:pPr algn="ctr"/>
            <a:r>
              <a:rPr lang="sl-SI" sz="3600" dirty="0">
                <a:solidFill>
                  <a:srgbClr val="00B0F0"/>
                </a:solidFill>
                <a:latin typeface="Mistral" panose="03090702030407020403" pitchFamily="66" charset="0"/>
              </a:rPr>
              <a:t>DOBRODELNI PRISPEVEK.</a:t>
            </a:r>
          </a:p>
          <a:p>
            <a:endParaRPr lang="en-SI" sz="4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PoljeZBesedilom 15">
            <a:extLst>
              <a:ext uri="{FF2B5EF4-FFF2-40B4-BE49-F238E27FC236}">
                <a16:creationId xmlns:a16="http://schemas.microsoft.com/office/drawing/2014/main" id="{88635854-ECB1-A2F6-86FB-B5D411824638}"/>
              </a:ext>
            </a:extLst>
          </p:cNvPr>
          <p:cNvSpPr txBox="1"/>
          <p:nvPr/>
        </p:nvSpPr>
        <p:spPr>
          <a:xfrm>
            <a:off x="8274205" y="640080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SI" dirty="0"/>
          </a:p>
        </p:txBody>
      </p:sp>
      <p:sp>
        <p:nvSpPr>
          <p:cNvPr id="18" name="PoljeZBesedilom 17">
            <a:extLst>
              <a:ext uri="{FF2B5EF4-FFF2-40B4-BE49-F238E27FC236}">
                <a16:creationId xmlns:a16="http://schemas.microsoft.com/office/drawing/2014/main" id="{F4D3565C-9FEF-94FE-9AD8-9A09046F64B9}"/>
              </a:ext>
            </a:extLst>
          </p:cNvPr>
          <p:cNvSpPr txBox="1"/>
          <p:nvPr/>
        </p:nvSpPr>
        <p:spPr>
          <a:xfrm>
            <a:off x="8183643" y="6400800"/>
            <a:ext cx="4001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dirty="0">
                <a:solidFill>
                  <a:srgbClr val="FF0000"/>
                </a:solidFill>
                <a:latin typeface="Mistral" panose="03090702030407020403" pitchFamily="66" charset="0"/>
              </a:rPr>
              <a:t>ZA VARNOST OTROK SKRBITE STARŠI!</a:t>
            </a:r>
            <a:endParaRPr lang="en-SI" sz="2400" dirty="0">
              <a:solidFill>
                <a:srgbClr val="FF0000"/>
              </a:solidFill>
              <a:latin typeface="Mistral" panose="030907020304070204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394966"/>
      </p:ext>
    </p:extLst>
  </p:cSld>
  <p:clrMapOvr>
    <a:masterClrMapping/>
  </p:clrMapOvr>
</p:sld>
</file>

<file path=ppt/theme/theme1.xml><?xml version="1.0" encoding="utf-8"?>
<a:theme xmlns:a="http://schemas.openxmlformats.org/drawingml/2006/main" name="ChitchatVTI">
  <a:themeElements>
    <a:clrScheme name="AnalogousFromLightSeedRightStep">
      <a:dk1>
        <a:srgbClr val="000000"/>
      </a:dk1>
      <a:lt1>
        <a:srgbClr val="FFFFFF"/>
      </a:lt1>
      <a:dk2>
        <a:srgbClr val="3A3621"/>
      </a:dk2>
      <a:lt2>
        <a:srgbClr val="E2E8E5"/>
      </a:lt2>
      <a:accent1>
        <a:srgbClr val="EA73A4"/>
      </a:accent1>
      <a:accent2>
        <a:srgbClr val="E55454"/>
      </a:accent2>
      <a:accent3>
        <a:srgbClr val="E59053"/>
      </a:accent3>
      <a:accent4>
        <a:srgbClr val="B6A343"/>
      </a:accent4>
      <a:accent5>
        <a:srgbClr val="95AB54"/>
      </a:accent5>
      <a:accent6>
        <a:srgbClr val="69B643"/>
      </a:accent6>
      <a:hlink>
        <a:srgbClr val="578F78"/>
      </a:hlink>
      <a:folHlink>
        <a:srgbClr val="7F7F7F"/>
      </a:folHlink>
    </a:clrScheme>
    <a:fontScheme name="The Hand">
      <a:majorFont>
        <a:latin typeface="The Serif Hand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itchatVTI" id="{08BB1610-1071-4750-BA6F-EA15E875FFCD}" vid="{D7BDF053-2181-45AE-9365-FFAA906CB43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148</Words>
  <Application>Microsoft Office PowerPoint</Application>
  <PresentationFormat>Širokozaslonsko</PresentationFormat>
  <Paragraphs>20</Paragraphs>
  <Slides>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6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</vt:i4>
      </vt:variant>
    </vt:vector>
  </HeadingPairs>
  <TitlesOfParts>
    <vt:vector size="8" baseType="lpstr">
      <vt:lpstr>Arial</vt:lpstr>
      <vt:lpstr>Arial Nova Cond Light</vt:lpstr>
      <vt:lpstr>Mistral</vt:lpstr>
      <vt:lpstr>Modern Love Caps</vt:lpstr>
      <vt:lpstr>The Hand</vt:lpstr>
      <vt:lpstr>The Serif Hand</vt:lpstr>
      <vt:lpstr>ChitchatVTI</vt:lpstr>
      <vt:lpstr>VABIMO VAS NA  DOBRODELNI TEK   (NAMENJEN ZA NAKUP DIDAKTIČNIH IGRAČ.)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Vabimo vas na dobrodelni tek</dc:title>
  <dc:creator>Barbara Obrulj</dc:creator>
  <cp:lastModifiedBy>Barbara Obrulj</cp:lastModifiedBy>
  <cp:revision>17</cp:revision>
  <dcterms:created xsi:type="dcterms:W3CDTF">2023-09-19T02:22:54Z</dcterms:created>
  <dcterms:modified xsi:type="dcterms:W3CDTF">2024-10-02T16:25:23Z</dcterms:modified>
</cp:coreProperties>
</file>